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60" r:id="rId1"/>
  </p:sldMasterIdLst>
  <p:notesMasterIdLst>
    <p:notesMasterId r:id="rId24"/>
  </p:notesMasterIdLst>
  <p:sldIdLst>
    <p:sldId id="256" r:id="rId2"/>
    <p:sldId id="257" r:id="rId3"/>
    <p:sldId id="258" r:id="rId4"/>
    <p:sldId id="9560" r:id="rId5"/>
    <p:sldId id="260" r:id="rId6"/>
    <p:sldId id="261" r:id="rId7"/>
    <p:sldId id="9556" r:id="rId8"/>
    <p:sldId id="9574" r:id="rId9"/>
    <p:sldId id="9558" r:id="rId10"/>
    <p:sldId id="9575" r:id="rId11"/>
    <p:sldId id="9576" r:id="rId12"/>
    <p:sldId id="9561" r:id="rId13"/>
    <p:sldId id="9577" r:id="rId14"/>
    <p:sldId id="9562" r:id="rId15"/>
    <p:sldId id="9578" r:id="rId16"/>
    <p:sldId id="9565" r:id="rId17"/>
    <p:sldId id="9566" r:id="rId18"/>
    <p:sldId id="9568" r:id="rId19"/>
    <p:sldId id="9569" r:id="rId20"/>
    <p:sldId id="9570" r:id="rId21"/>
    <p:sldId id="9571" r:id="rId22"/>
    <p:sldId id="9572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7A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Stile medio 1 - Color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Stile medio 1 - Color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E171933-4619-4E11-9A3F-F7608DF75F80}" styleName="Stile medio 1 - Color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Stile medio 2 - Color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Stile medio 3 - Colore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Stile chiaro 2 - Color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77806" autoAdjust="0"/>
  </p:normalViewPr>
  <p:slideViewPr>
    <p:cSldViewPr snapToGrid="0">
      <p:cViewPr varScale="1">
        <p:scale>
          <a:sx n="63" d="100"/>
          <a:sy n="63" d="100"/>
        </p:scale>
        <p:origin x="195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ina Brunelli" userId="e39da7c3-61f7-40f8-aa35-b5327dc40d25" providerId="ADAL" clId="{9D3B6CE2-4A29-462D-B229-07F2D9903D6E}"/>
    <pc:docChg chg="modSld">
      <pc:chgData name="Martina Brunelli" userId="e39da7c3-61f7-40f8-aa35-b5327dc40d25" providerId="ADAL" clId="{9D3B6CE2-4A29-462D-B229-07F2D9903D6E}" dt="2026-02-23T06:16:11.952" v="18" actId="20577"/>
      <pc:docMkLst>
        <pc:docMk/>
      </pc:docMkLst>
      <pc:sldChg chg="modNotesTx">
        <pc:chgData name="Martina Brunelli" userId="e39da7c3-61f7-40f8-aa35-b5327dc40d25" providerId="ADAL" clId="{9D3B6CE2-4A29-462D-B229-07F2D9903D6E}" dt="2026-02-23T06:15:27.913" v="0" actId="20577"/>
        <pc:sldMkLst>
          <pc:docMk/>
          <pc:sldMk cId="3522781094" sldId="257"/>
        </pc:sldMkLst>
      </pc:sldChg>
      <pc:sldChg chg="modNotesTx">
        <pc:chgData name="Martina Brunelli" userId="e39da7c3-61f7-40f8-aa35-b5327dc40d25" providerId="ADAL" clId="{9D3B6CE2-4A29-462D-B229-07F2D9903D6E}" dt="2026-02-23T06:15:29.609" v="1" actId="20577"/>
        <pc:sldMkLst>
          <pc:docMk/>
          <pc:sldMk cId="4287489987" sldId="258"/>
        </pc:sldMkLst>
      </pc:sldChg>
      <pc:sldChg chg="modNotesTx">
        <pc:chgData name="Martina Brunelli" userId="e39da7c3-61f7-40f8-aa35-b5327dc40d25" providerId="ADAL" clId="{9D3B6CE2-4A29-462D-B229-07F2D9903D6E}" dt="2026-02-23T06:15:34.278" v="3" actId="20577"/>
        <pc:sldMkLst>
          <pc:docMk/>
          <pc:sldMk cId="362980952" sldId="260"/>
        </pc:sldMkLst>
      </pc:sldChg>
      <pc:sldChg chg="modNotesTx">
        <pc:chgData name="Martina Brunelli" userId="e39da7c3-61f7-40f8-aa35-b5327dc40d25" providerId="ADAL" clId="{9D3B6CE2-4A29-462D-B229-07F2D9903D6E}" dt="2026-02-23T06:15:36.641" v="4" actId="20577"/>
        <pc:sldMkLst>
          <pc:docMk/>
          <pc:sldMk cId="2190124608" sldId="261"/>
        </pc:sldMkLst>
      </pc:sldChg>
      <pc:sldChg chg="modNotesTx">
        <pc:chgData name="Martina Brunelli" userId="e39da7c3-61f7-40f8-aa35-b5327dc40d25" providerId="ADAL" clId="{9D3B6CE2-4A29-462D-B229-07F2D9903D6E}" dt="2026-02-23T06:15:39.160" v="5" actId="20577"/>
        <pc:sldMkLst>
          <pc:docMk/>
          <pc:sldMk cId="2197215842" sldId="9556"/>
        </pc:sldMkLst>
      </pc:sldChg>
      <pc:sldChg chg="modNotesTx">
        <pc:chgData name="Martina Brunelli" userId="e39da7c3-61f7-40f8-aa35-b5327dc40d25" providerId="ADAL" clId="{9D3B6CE2-4A29-462D-B229-07F2D9903D6E}" dt="2026-02-23T06:15:44.388" v="7" actId="20577"/>
        <pc:sldMkLst>
          <pc:docMk/>
          <pc:sldMk cId="3656394870" sldId="9558"/>
        </pc:sldMkLst>
      </pc:sldChg>
      <pc:sldChg chg="modNotesTx">
        <pc:chgData name="Martina Brunelli" userId="e39da7c3-61f7-40f8-aa35-b5327dc40d25" providerId="ADAL" clId="{9D3B6CE2-4A29-462D-B229-07F2D9903D6E}" dt="2026-02-23T06:15:31.465" v="2" actId="20577"/>
        <pc:sldMkLst>
          <pc:docMk/>
          <pc:sldMk cId="1980587269" sldId="9560"/>
        </pc:sldMkLst>
      </pc:sldChg>
      <pc:sldChg chg="modNotesTx">
        <pc:chgData name="Martina Brunelli" userId="e39da7c3-61f7-40f8-aa35-b5327dc40d25" providerId="ADAL" clId="{9D3B6CE2-4A29-462D-B229-07F2D9903D6E}" dt="2026-02-23T06:15:47.381" v="8" actId="20577"/>
        <pc:sldMkLst>
          <pc:docMk/>
          <pc:sldMk cId="2570837024" sldId="9561"/>
        </pc:sldMkLst>
      </pc:sldChg>
      <pc:sldChg chg="modNotesTx">
        <pc:chgData name="Martina Brunelli" userId="e39da7c3-61f7-40f8-aa35-b5327dc40d25" providerId="ADAL" clId="{9D3B6CE2-4A29-462D-B229-07F2D9903D6E}" dt="2026-02-23T06:15:51.613" v="9" actId="20577"/>
        <pc:sldMkLst>
          <pc:docMk/>
          <pc:sldMk cId="2244484987" sldId="9562"/>
        </pc:sldMkLst>
      </pc:sldChg>
      <pc:sldChg chg="modNotesTx">
        <pc:chgData name="Martina Brunelli" userId="e39da7c3-61f7-40f8-aa35-b5327dc40d25" providerId="ADAL" clId="{9D3B6CE2-4A29-462D-B229-07F2D9903D6E}" dt="2026-02-23T06:16:01.484" v="14" actId="5793"/>
        <pc:sldMkLst>
          <pc:docMk/>
          <pc:sldMk cId="1553814395" sldId="9566"/>
        </pc:sldMkLst>
      </pc:sldChg>
      <pc:sldChg chg="modNotesTx">
        <pc:chgData name="Martina Brunelli" userId="e39da7c3-61f7-40f8-aa35-b5327dc40d25" providerId="ADAL" clId="{9D3B6CE2-4A29-462D-B229-07F2D9903D6E}" dt="2026-02-23T06:16:03.101" v="15" actId="20577"/>
        <pc:sldMkLst>
          <pc:docMk/>
          <pc:sldMk cId="1068590910" sldId="9568"/>
        </pc:sldMkLst>
      </pc:sldChg>
      <pc:sldChg chg="modNotesTx">
        <pc:chgData name="Martina Brunelli" userId="e39da7c3-61f7-40f8-aa35-b5327dc40d25" providerId="ADAL" clId="{9D3B6CE2-4A29-462D-B229-07F2D9903D6E}" dt="2026-02-23T06:16:05.944" v="16" actId="20577"/>
        <pc:sldMkLst>
          <pc:docMk/>
          <pc:sldMk cId="2773653151" sldId="9569"/>
        </pc:sldMkLst>
      </pc:sldChg>
      <pc:sldChg chg="modNotesTx">
        <pc:chgData name="Martina Brunelli" userId="e39da7c3-61f7-40f8-aa35-b5327dc40d25" providerId="ADAL" clId="{9D3B6CE2-4A29-462D-B229-07F2D9903D6E}" dt="2026-02-23T06:16:08.452" v="17" actId="20577"/>
        <pc:sldMkLst>
          <pc:docMk/>
          <pc:sldMk cId="597870697" sldId="9570"/>
        </pc:sldMkLst>
      </pc:sldChg>
      <pc:sldChg chg="modNotesTx">
        <pc:chgData name="Martina Brunelli" userId="e39da7c3-61f7-40f8-aa35-b5327dc40d25" providerId="ADAL" clId="{9D3B6CE2-4A29-462D-B229-07F2D9903D6E}" dt="2026-02-23T06:16:11.952" v="18" actId="20577"/>
        <pc:sldMkLst>
          <pc:docMk/>
          <pc:sldMk cId="3510427721" sldId="9571"/>
        </pc:sldMkLst>
      </pc:sldChg>
      <pc:sldChg chg="modNotesTx">
        <pc:chgData name="Martina Brunelli" userId="e39da7c3-61f7-40f8-aa35-b5327dc40d25" providerId="ADAL" clId="{9D3B6CE2-4A29-462D-B229-07F2D9903D6E}" dt="2026-02-23T06:15:41.629" v="6" actId="20577"/>
        <pc:sldMkLst>
          <pc:docMk/>
          <pc:sldMk cId="2780124502" sldId="9574"/>
        </pc:sldMkLst>
      </pc:sldChg>
      <pc:sldChg chg="modNotesTx">
        <pc:chgData name="Martina Brunelli" userId="e39da7c3-61f7-40f8-aa35-b5327dc40d25" providerId="ADAL" clId="{9D3B6CE2-4A29-462D-B229-07F2D9903D6E}" dt="2026-02-23T06:15:55.018" v="10" actId="20577"/>
        <pc:sldMkLst>
          <pc:docMk/>
          <pc:sldMk cId="3298472706" sldId="9578"/>
        </pc:sldMkLst>
      </pc:sldChg>
    </pc:docChg>
  </pc:docChgLst>
  <pc:docChgLst>
    <pc:chgData name="Martina Brunelli" userId="e39da7c3-61f7-40f8-aa35-b5327dc40d25" providerId="ADAL" clId="{4A3B5DB5-8EEE-4134-82DF-811CEAF4F4AA}"/>
    <pc:docChg chg="undo custSel addSld delSld modSld sldOrd">
      <pc:chgData name="Martina Brunelli" userId="e39da7c3-61f7-40f8-aa35-b5327dc40d25" providerId="ADAL" clId="{4A3B5DB5-8EEE-4134-82DF-811CEAF4F4AA}" dt="2026-02-21T13:58:22.028" v="3383" actId="20577"/>
      <pc:docMkLst>
        <pc:docMk/>
      </pc:docMkLst>
      <pc:sldChg chg="modSp">
        <pc:chgData name="Martina Brunelli" userId="e39da7c3-61f7-40f8-aa35-b5327dc40d25" providerId="ADAL" clId="{4A3B5DB5-8EEE-4134-82DF-811CEAF4F4AA}" dt="2026-02-21T13:02:00.250" v="3026" actId="20577"/>
        <pc:sldMkLst>
          <pc:docMk/>
          <pc:sldMk cId="3289277005" sldId="256"/>
        </pc:sldMkLst>
        <pc:spChg chg="mod">
          <ac:chgData name="Martina Brunelli" userId="e39da7c3-61f7-40f8-aa35-b5327dc40d25" providerId="ADAL" clId="{4A3B5DB5-8EEE-4134-82DF-811CEAF4F4AA}" dt="2026-02-21T13:02:00.250" v="3026" actId="20577"/>
          <ac:spMkLst>
            <pc:docMk/>
            <pc:sldMk cId="3289277005" sldId="256"/>
            <ac:spMk id="13" creationId="{952CCE87-B2AB-86E0-A143-FECEBC85C798}"/>
          </ac:spMkLst>
        </pc:spChg>
        <pc:spChg chg="mod">
          <ac:chgData name="Martina Brunelli" userId="e39da7c3-61f7-40f8-aa35-b5327dc40d25" providerId="ADAL" clId="{4A3B5DB5-8EEE-4134-82DF-811CEAF4F4AA}" dt="2026-02-20T19:37:02.584" v="184" actId="20577"/>
          <ac:spMkLst>
            <pc:docMk/>
            <pc:sldMk cId="3289277005" sldId="256"/>
            <ac:spMk id="14" creationId="{E3CBCC72-2AD3-E527-F3E8-19A0F3B2B586}"/>
          </ac:spMkLst>
        </pc:spChg>
      </pc:sldChg>
      <pc:sldChg chg="addSp delSp modSp modNotesTx">
        <pc:chgData name="Martina Brunelli" userId="e39da7c3-61f7-40f8-aa35-b5327dc40d25" providerId="ADAL" clId="{4A3B5DB5-8EEE-4134-82DF-811CEAF4F4AA}" dt="2026-02-21T13:02:21.558" v="3035" actId="20577"/>
        <pc:sldMkLst>
          <pc:docMk/>
          <pc:sldMk cId="3522781094" sldId="257"/>
        </pc:sldMkLst>
        <pc:spChg chg="add del mod">
          <ac:chgData name="Martina Brunelli" userId="e39da7c3-61f7-40f8-aa35-b5327dc40d25" providerId="ADAL" clId="{4A3B5DB5-8EEE-4134-82DF-811CEAF4F4AA}" dt="2026-02-20T19:36:17.441" v="86"/>
          <ac:spMkLst>
            <pc:docMk/>
            <pc:sldMk cId="3522781094" sldId="257"/>
            <ac:spMk id="2" creationId="{97D2ACEF-1EA0-DC4E-5F98-6914C6BF4F5A}"/>
          </ac:spMkLst>
        </pc:spChg>
        <pc:spChg chg="mod ord">
          <ac:chgData name="Martina Brunelli" userId="e39da7c3-61f7-40f8-aa35-b5327dc40d25" providerId="ADAL" clId="{4A3B5DB5-8EEE-4134-82DF-811CEAF4F4AA}" dt="2026-02-21T13:02:21.558" v="3035" actId="20577"/>
          <ac:spMkLst>
            <pc:docMk/>
            <pc:sldMk cId="3522781094" sldId="257"/>
            <ac:spMk id="18" creationId="{E994574B-904E-78A6-5B1F-90C1702F6F3F}"/>
          </ac:spMkLst>
        </pc:spChg>
        <pc:picChg chg="add del mod">
          <ac:chgData name="Martina Brunelli" userId="e39da7c3-61f7-40f8-aa35-b5327dc40d25" providerId="ADAL" clId="{4A3B5DB5-8EEE-4134-82DF-811CEAF4F4AA}" dt="2026-02-20T19:35:44.553" v="85" actId="478"/>
          <ac:picMkLst>
            <pc:docMk/>
            <pc:sldMk cId="3522781094" sldId="257"/>
            <ac:picMk id="5" creationId="{060E46B4-1AD0-47F8-81E2-A0A24321066C}"/>
          </ac:picMkLst>
        </pc:picChg>
      </pc:sldChg>
      <pc:sldChg chg="addSp delSp modSp ord modAnim modNotesTx">
        <pc:chgData name="Martina Brunelli" userId="e39da7c3-61f7-40f8-aa35-b5327dc40d25" providerId="ADAL" clId="{4A3B5DB5-8EEE-4134-82DF-811CEAF4F4AA}" dt="2026-02-21T13:49:32.706" v="3335"/>
        <pc:sldMkLst>
          <pc:docMk/>
          <pc:sldMk cId="4287489987" sldId="258"/>
        </pc:sldMkLst>
        <pc:spChg chg="mod">
          <ac:chgData name="Martina Brunelli" userId="e39da7c3-61f7-40f8-aa35-b5327dc40d25" providerId="ADAL" clId="{4A3B5DB5-8EEE-4134-82DF-811CEAF4F4AA}" dt="2026-02-21T11:30:57.337" v="1155" actId="20577"/>
          <ac:spMkLst>
            <pc:docMk/>
            <pc:sldMk cId="4287489987" sldId="258"/>
            <ac:spMk id="2" creationId="{B5DC3401-F525-907E-D546-F74844CB07E7}"/>
          </ac:spMkLst>
        </pc:spChg>
        <pc:spChg chg="add del mod">
          <ac:chgData name="Martina Brunelli" userId="e39da7c3-61f7-40f8-aa35-b5327dc40d25" providerId="ADAL" clId="{4A3B5DB5-8EEE-4134-82DF-811CEAF4F4AA}" dt="2026-02-21T11:28:22.585" v="1109" actId="478"/>
          <ac:spMkLst>
            <pc:docMk/>
            <pc:sldMk cId="4287489987" sldId="258"/>
            <ac:spMk id="7" creationId="{71921B0F-860D-4260-B37C-F7D3A3DFFE4C}"/>
          </ac:spMkLst>
        </pc:spChg>
        <pc:spChg chg="add mod">
          <ac:chgData name="Martina Brunelli" userId="e39da7c3-61f7-40f8-aa35-b5327dc40d25" providerId="ADAL" clId="{4A3B5DB5-8EEE-4134-82DF-811CEAF4F4AA}" dt="2026-02-21T11:30:30.816" v="1113" actId="1076"/>
          <ac:spMkLst>
            <pc:docMk/>
            <pc:sldMk cId="4287489987" sldId="258"/>
            <ac:spMk id="9" creationId="{F31E028B-27AC-4E1D-A053-5044BCB3D9F3}"/>
          </ac:spMkLst>
        </pc:spChg>
        <pc:spChg chg="del mod">
          <ac:chgData name="Martina Brunelli" userId="e39da7c3-61f7-40f8-aa35-b5327dc40d25" providerId="ADAL" clId="{4A3B5DB5-8EEE-4134-82DF-811CEAF4F4AA}" dt="2026-02-21T11:28:20.657" v="1108" actId="478"/>
          <ac:spMkLst>
            <pc:docMk/>
            <pc:sldMk cId="4287489987" sldId="258"/>
            <ac:spMk id="10" creationId="{A1FCA2F9-4B33-93A6-3AA3-2D7317D6BBC6}"/>
          </ac:spMkLst>
        </pc:spChg>
        <pc:spChg chg="add mod">
          <ac:chgData name="Martina Brunelli" userId="e39da7c3-61f7-40f8-aa35-b5327dc40d25" providerId="ADAL" clId="{4A3B5DB5-8EEE-4134-82DF-811CEAF4F4AA}" dt="2026-02-21T11:30:30.816" v="1113" actId="1076"/>
          <ac:spMkLst>
            <pc:docMk/>
            <pc:sldMk cId="4287489987" sldId="258"/>
            <ac:spMk id="11" creationId="{8D4C7D48-98EE-4F6B-A6BB-01DA5F722440}"/>
          </ac:spMkLst>
        </pc:spChg>
        <pc:spChg chg="add mod">
          <ac:chgData name="Martina Brunelli" userId="e39da7c3-61f7-40f8-aa35-b5327dc40d25" providerId="ADAL" clId="{4A3B5DB5-8EEE-4134-82DF-811CEAF4F4AA}" dt="2026-02-21T11:38:45.207" v="1189" actId="404"/>
          <ac:spMkLst>
            <pc:docMk/>
            <pc:sldMk cId="4287489987" sldId="258"/>
            <ac:spMk id="12" creationId="{BA311328-74D3-4F8C-BB31-869C4E145F08}"/>
          </ac:spMkLst>
        </pc:spChg>
        <pc:spChg chg="add mod">
          <ac:chgData name="Martina Brunelli" userId="e39da7c3-61f7-40f8-aa35-b5327dc40d25" providerId="ADAL" clId="{4A3B5DB5-8EEE-4134-82DF-811CEAF4F4AA}" dt="2026-02-21T11:39:05.995" v="1196" actId="403"/>
          <ac:spMkLst>
            <pc:docMk/>
            <pc:sldMk cId="4287489987" sldId="258"/>
            <ac:spMk id="13" creationId="{C39EBF4D-412E-4697-AE39-2C2998B17BBE}"/>
          </ac:spMkLst>
        </pc:spChg>
        <pc:picChg chg="add del mod">
          <ac:chgData name="Martina Brunelli" userId="e39da7c3-61f7-40f8-aa35-b5327dc40d25" providerId="ADAL" clId="{4A3B5DB5-8EEE-4134-82DF-811CEAF4F4AA}" dt="2026-02-20T19:47:41.252" v="411" actId="478"/>
          <ac:picMkLst>
            <pc:docMk/>
            <pc:sldMk cId="4287489987" sldId="258"/>
            <ac:picMk id="5" creationId="{1BD9B486-E4F0-4F0D-92E0-660BED2D1509}"/>
          </ac:picMkLst>
        </pc:picChg>
        <pc:picChg chg="add mod">
          <ac:chgData name="Martina Brunelli" userId="e39da7c3-61f7-40f8-aa35-b5327dc40d25" providerId="ADAL" clId="{4A3B5DB5-8EEE-4134-82DF-811CEAF4F4AA}" dt="2026-02-21T11:30:23.088" v="1111" actId="1076"/>
          <ac:picMkLst>
            <pc:docMk/>
            <pc:sldMk cId="4287489987" sldId="258"/>
            <ac:picMk id="14" creationId="{9ADCFEFA-E470-4BDC-9F85-268AC134956D}"/>
          </ac:picMkLst>
        </pc:picChg>
      </pc:sldChg>
      <pc:sldChg chg="addSp delSp modSp add modNotesTx">
        <pc:chgData name="Martina Brunelli" userId="e39da7c3-61f7-40f8-aa35-b5327dc40d25" providerId="ADAL" clId="{4A3B5DB5-8EEE-4134-82DF-811CEAF4F4AA}" dt="2026-02-21T13:07:34.268" v="3047" actId="13822"/>
        <pc:sldMkLst>
          <pc:docMk/>
          <pc:sldMk cId="362980952" sldId="260"/>
        </pc:sldMkLst>
        <pc:spChg chg="mod">
          <ac:chgData name="Martina Brunelli" userId="e39da7c3-61f7-40f8-aa35-b5327dc40d25" providerId="ADAL" clId="{4A3B5DB5-8EEE-4134-82DF-811CEAF4F4AA}" dt="2026-02-20T20:00:00.972" v="465" actId="20577"/>
          <ac:spMkLst>
            <pc:docMk/>
            <pc:sldMk cId="362980952" sldId="260"/>
            <ac:spMk id="2" creationId="{B43F975A-1DB7-4791-B06A-E4254FDF99DD}"/>
          </ac:spMkLst>
        </pc:spChg>
        <pc:spChg chg="del">
          <ac:chgData name="Martina Brunelli" userId="e39da7c3-61f7-40f8-aa35-b5327dc40d25" providerId="ADAL" clId="{4A3B5DB5-8EEE-4134-82DF-811CEAF4F4AA}" dt="2026-02-21T12:53:30.441" v="2896" actId="478"/>
          <ac:spMkLst>
            <pc:docMk/>
            <pc:sldMk cId="362980952" sldId="260"/>
            <ac:spMk id="3" creationId="{07DCD3A1-C517-46A7-BC1C-1844F5B1D8BA}"/>
          </ac:spMkLst>
        </pc:spChg>
        <pc:spChg chg="add mod">
          <ac:chgData name="Martina Brunelli" userId="e39da7c3-61f7-40f8-aa35-b5327dc40d25" providerId="ADAL" clId="{4A3B5DB5-8EEE-4134-82DF-811CEAF4F4AA}" dt="2026-02-21T12:54:34.109" v="2907" actId="207"/>
          <ac:spMkLst>
            <pc:docMk/>
            <pc:sldMk cId="362980952" sldId="260"/>
            <ac:spMk id="6" creationId="{05754B86-76EB-4E1F-9669-DD6FF5D7FE92}"/>
          </ac:spMkLst>
        </pc:spChg>
        <pc:graphicFrameChg chg="add mod">
          <ac:chgData name="Martina Brunelli" userId="e39da7c3-61f7-40f8-aa35-b5327dc40d25" providerId="ADAL" clId="{4A3B5DB5-8EEE-4134-82DF-811CEAF4F4AA}" dt="2026-02-21T13:07:34.268" v="3047" actId="13822"/>
          <ac:graphicFrameMkLst>
            <pc:docMk/>
            <pc:sldMk cId="362980952" sldId="260"/>
            <ac:graphicFrameMk id="5" creationId="{DBF60D59-30C0-4A82-BCC0-2A8EEB10922D}"/>
          </ac:graphicFrameMkLst>
        </pc:graphicFrameChg>
      </pc:sldChg>
      <pc:sldChg chg="addSp delSp modSp add modNotesTx">
        <pc:chgData name="Martina Brunelli" userId="e39da7c3-61f7-40f8-aa35-b5327dc40d25" providerId="ADAL" clId="{4A3B5DB5-8EEE-4134-82DF-811CEAF4F4AA}" dt="2026-02-21T12:56:59.222" v="2938" actId="207"/>
        <pc:sldMkLst>
          <pc:docMk/>
          <pc:sldMk cId="2190124608" sldId="261"/>
        </pc:sldMkLst>
        <pc:spChg chg="mod">
          <ac:chgData name="Martina Brunelli" userId="e39da7c3-61f7-40f8-aa35-b5327dc40d25" providerId="ADAL" clId="{4A3B5DB5-8EEE-4134-82DF-811CEAF4F4AA}" dt="2026-02-20T20:00:06.638" v="466"/>
          <ac:spMkLst>
            <pc:docMk/>
            <pc:sldMk cId="2190124608" sldId="261"/>
            <ac:spMk id="2" creationId="{D272E745-C005-438D-AA61-B37AADC2AD0B}"/>
          </ac:spMkLst>
        </pc:spChg>
        <pc:spChg chg="del">
          <ac:chgData name="Martina Brunelli" userId="e39da7c3-61f7-40f8-aa35-b5327dc40d25" providerId="ADAL" clId="{4A3B5DB5-8EEE-4134-82DF-811CEAF4F4AA}" dt="2026-02-21T12:55:29.839" v="2918" actId="478"/>
          <ac:spMkLst>
            <pc:docMk/>
            <pc:sldMk cId="2190124608" sldId="261"/>
            <ac:spMk id="3" creationId="{31F244AE-6AC6-4D28-A7BE-EE5C2B93AEA7}"/>
          </ac:spMkLst>
        </pc:spChg>
        <pc:spChg chg="add mod">
          <ac:chgData name="Martina Brunelli" userId="e39da7c3-61f7-40f8-aa35-b5327dc40d25" providerId="ADAL" clId="{4A3B5DB5-8EEE-4134-82DF-811CEAF4F4AA}" dt="2026-02-21T12:56:45.916" v="2934" actId="207"/>
          <ac:spMkLst>
            <pc:docMk/>
            <pc:sldMk cId="2190124608" sldId="261"/>
            <ac:spMk id="7" creationId="{13FD5F96-6109-4062-90BD-9CB587B11793}"/>
          </ac:spMkLst>
        </pc:spChg>
        <pc:spChg chg="add mod">
          <ac:chgData name="Martina Brunelli" userId="e39da7c3-61f7-40f8-aa35-b5327dc40d25" providerId="ADAL" clId="{4A3B5DB5-8EEE-4134-82DF-811CEAF4F4AA}" dt="2026-02-21T12:56:59.222" v="2938" actId="207"/>
          <ac:spMkLst>
            <pc:docMk/>
            <pc:sldMk cId="2190124608" sldId="261"/>
            <ac:spMk id="8" creationId="{D24F2C29-6EC9-4D13-A88B-927B6236B2B1}"/>
          </ac:spMkLst>
        </pc:spChg>
        <pc:graphicFrameChg chg="add del">
          <ac:chgData name="Martina Brunelli" userId="e39da7c3-61f7-40f8-aa35-b5327dc40d25" providerId="ADAL" clId="{4A3B5DB5-8EEE-4134-82DF-811CEAF4F4AA}" dt="2026-02-21T12:55:34.424" v="2920"/>
          <ac:graphicFrameMkLst>
            <pc:docMk/>
            <pc:sldMk cId="2190124608" sldId="261"/>
            <ac:graphicFrameMk id="5" creationId="{1F920C73-A2A4-4D77-944D-F4F95B9700E8}"/>
          </ac:graphicFrameMkLst>
        </pc:graphicFrameChg>
        <pc:graphicFrameChg chg="add mod">
          <ac:chgData name="Martina Brunelli" userId="e39da7c3-61f7-40f8-aa35-b5327dc40d25" providerId="ADAL" clId="{4A3B5DB5-8EEE-4134-82DF-811CEAF4F4AA}" dt="2026-02-21T12:55:59.743" v="2927" actId="2711"/>
          <ac:graphicFrameMkLst>
            <pc:docMk/>
            <pc:sldMk cId="2190124608" sldId="261"/>
            <ac:graphicFrameMk id="6" creationId="{FD085CD4-C37D-4E9E-846F-8D0E7C0EB166}"/>
          </ac:graphicFrameMkLst>
        </pc:graphicFrameChg>
      </pc:sldChg>
      <pc:sldChg chg="addSp delSp modSp add modAnim modNotesTx">
        <pc:chgData name="Martina Brunelli" userId="e39da7c3-61f7-40f8-aa35-b5327dc40d25" providerId="ADAL" clId="{4A3B5DB5-8EEE-4134-82DF-811CEAF4F4AA}" dt="2026-02-21T12:29:44.332" v="2273" actId="20577"/>
        <pc:sldMkLst>
          <pc:docMk/>
          <pc:sldMk cId="2197215842" sldId="9556"/>
        </pc:sldMkLst>
        <pc:spChg chg="mod">
          <ac:chgData name="Martina Brunelli" userId="e39da7c3-61f7-40f8-aa35-b5327dc40d25" providerId="ADAL" clId="{4A3B5DB5-8EEE-4134-82DF-811CEAF4F4AA}" dt="2026-02-20T20:27:14.370" v="653" actId="1076"/>
          <ac:spMkLst>
            <pc:docMk/>
            <pc:sldMk cId="2197215842" sldId="9556"/>
            <ac:spMk id="2" creationId="{B83C5123-AAD7-4E6A-A30D-8F917266B1EF}"/>
          </ac:spMkLst>
        </pc:spChg>
        <pc:spChg chg="del">
          <ac:chgData name="Martina Brunelli" userId="e39da7c3-61f7-40f8-aa35-b5327dc40d25" providerId="ADAL" clId="{4A3B5DB5-8EEE-4134-82DF-811CEAF4F4AA}" dt="2026-02-20T20:26:12.379" v="628" actId="478"/>
          <ac:spMkLst>
            <pc:docMk/>
            <pc:sldMk cId="2197215842" sldId="9556"/>
            <ac:spMk id="3" creationId="{8C0F510C-CCC4-4CFF-84AB-035BD590B98B}"/>
          </ac:spMkLst>
        </pc:spChg>
        <pc:spChg chg="mod">
          <ac:chgData name="Martina Brunelli" userId="e39da7c3-61f7-40f8-aa35-b5327dc40d25" providerId="ADAL" clId="{4A3B5DB5-8EEE-4134-82DF-811CEAF4F4AA}" dt="2026-02-20T20:27:42.016" v="667" actId="14100"/>
          <ac:spMkLst>
            <pc:docMk/>
            <pc:sldMk cId="2197215842" sldId="9556"/>
            <ac:spMk id="4" creationId="{27FB2A06-2098-4CE4-B7DE-973214A29547}"/>
          </ac:spMkLst>
        </pc:spChg>
        <pc:picChg chg="add mod">
          <ac:chgData name="Martina Brunelli" userId="e39da7c3-61f7-40f8-aa35-b5327dc40d25" providerId="ADAL" clId="{4A3B5DB5-8EEE-4134-82DF-811CEAF4F4AA}" dt="2026-02-20T20:26:41.722" v="637" actId="1076"/>
          <ac:picMkLst>
            <pc:docMk/>
            <pc:sldMk cId="2197215842" sldId="9556"/>
            <ac:picMk id="6" creationId="{147123C8-E231-408C-A286-D0637CB3E0AB}"/>
          </ac:picMkLst>
        </pc:picChg>
      </pc:sldChg>
      <pc:sldChg chg="addSp delSp modSp add ord modNotesTx">
        <pc:chgData name="Martina Brunelli" userId="e39da7c3-61f7-40f8-aa35-b5327dc40d25" providerId="ADAL" clId="{4A3B5DB5-8EEE-4134-82DF-811CEAF4F4AA}" dt="2026-02-21T12:50:52.476" v="2837" actId="20577"/>
        <pc:sldMkLst>
          <pc:docMk/>
          <pc:sldMk cId="3656394870" sldId="9558"/>
        </pc:sldMkLst>
        <pc:spChg chg="mod">
          <ac:chgData name="Martina Brunelli" userId="e39da7c3-61f7-40f8-aa35-b5327dc40d25" providerId="ADAL" clId="{4A3B5DB5-8EEE-4134-82DF-811CEAF4F4AA}" dt="2026-02-21T12:45:55.027" v="2578" actId="20577"/>
          <ac:spMkLst>
            <pc:docMk/>
            <pc:sldMk cId="3656394870" sldId="9558"/>
            <ac:spMk id="2" creationId="{5E4D519E-7BEB-4B72-AEA8-017AA4873820}"/>
          </ac:spMkLst>
        </pc:spChg>
        <pc:spChg chg="add del mod">
          <ac:chgData name="Martina Brunelli" userId="e39da7c3-61f7-40f8-aa35-b5327dc40d25" providerId="ADAL" clId="{4A3B5DB5-8EEE-4134-82DF-811CEAF4F4AA}" dt="2026-02-21T12:48:22.708" v="2592" actId="3680"/>
          <ac:spMkLst>
            <pc:docMk/>
            <pc:sldMk cId="3656394870" sldId="9558"/>
            <ac:spMk id="3" creationId="{ECE4435D-7E8C-4605-A360-B5772AD218F1}"/>
          </ac:spMkLst>
        </pc:spChg>
        <pc:graphicFrameChg chg="add del mod modGraphic">
          <ac:chgData name="Martina Brunelli" userId="e39da7c3-61f7-40f8-aa35-b5327dc40d25" providerId="ADAL" clId="{4A3B5DB5-8EEE-4134-82DF-811CEAF4F4AA}" dt="2026-02-21T12:48:10.076" v="2590" actId="3680"/>
          <ac:graphicFrameMkLst>
            <pc:docMk/>
            <pc:sldMk cId="3656394870" sldId="9558"/>
            <ac:graphicFrameMk id="5" creationId="{26BB7B32-3908-4888-8E14-852BDA4D91E8}"/>
          </ac:graphicFrameMkLst>
        </pc:graphicFrameChg>
        <pc:graphicFrameChg chg="add mod modGraphic">
          <ac:chgData name="Martina Brunelli" userId="e39da7c3-61f7-40f8-aa35-b5327dc40d25" providerId="ADAL" clId="{4A3B5DB5-8EEE-4134-82DF-811CEAF4F4AA}" dt="2026-02-21T12:50:28.430" v="2836" actId="20577"/>
          <ac:graphicFrameMkLst>
            <pc:docMk/>
            <pc:sldMk cId="3656394870" sldId="9558"/>
            <ac:graphicFrameMk id="6" creationId="{84A89431-A592-41E6-ADD2-3F1333B4AF4A}"/>
          </ac:graphicFrameMkLst>
        </pc:graphicFrameChg>
      </pc:sldChg>
      <pc:sldChg chg="modSp add modNotesTx">
        <pc:chgData name="Martina Brunelli" userId="e39da7c3-61f7-40f8-aa35-b5327dc40d25" providerId="ADAL" clId="{4A3B5DB5-8EEE-4134-82DF-811CEAF4F4AA}" dt="2026-02-21T11:47:02.259" v="1271" actId="6549"/>
        <pc:sldMkLst>
          <pc:docMk/>
          <pc:sldMk cId="1980587269" sldId="9560"/>
        </pc:sldMkLst>
        <pc:spChg chg="mod">
          <ac:chgData name="Martina Brunelli" userId="e39da7c3-61f7-40f8-aa35-b5327dc40d25" providerId="ADAL" clId="{4A3B5DB5-8EEE-4134-82DF-811CEAF4F4AA}" dt="2026-02-21T11:42:24.923" v="1229" actId="20577"/>
          <ac:spMkLst>
            <pc:docMk/>
            <pc:sldMk cId="1980587269" sldId="9560"/>
            <ac:spMk id="10" creationId="{A1FCA2F9-4B33-93A6-3AA3-2D7317D6BBC6}"/>
          </ac:spMkLst>
        </pc:spChg>
      </pc:sldChg>
      <pc:sldChg chg="addSp delSp modSp add ord modNotesTx">
        <pc:chgData name="Martina Brunelli" userId="e39da7c3-61f7-40f8-aa35-b5327dc40d25" providerId="ADAL" clId="{4A3B5DB5-8EEE-4134-82DF-811CEAF4F4AA}" dt="2026-02-21T13:43:03.947" v="3334"/>
        <pc:sldMkLst>
          <pc:docMk/>
          <pc:sldMk cId="2570837024" sldId="9561"/>
        </pc:sldMkLst>
        <pc:spChg chg="mod">
          <ac:chgData name="Martina Brunelli" userId="e39da7c3-61f7-40f8-aa35-b5327dc40d25" providerId="ADAL" clId="{4A3B5DB5-8EEE-4134-82DF-811CEAF4F4AA}" dt="2026-02-21T11:56:39.828" v="1328" actId="20577"/>
          <ac:spMkLst>
            <pc:docMk/>
            <pc:sldMk cId="2570837024" sldId="9561"/>
            <ac:spMk id="2" creationId="{BA53EDE1-3791-46F3-B6F8-07EC55840858}"/>
          </ac:spMkLst>
        </pc:spChg>
        <pc:spChg chg="del">
          <ac:chgData name="Martina Brunelli" userId="e39da7c3-61f7-40f8-aa35-b5327dc40d25" providerId="ADAL" clId="{4A3B5DB5-8EEE-4134-82DF-811CEAF4F4AA}" dt="2026-02-21T11:52:30.537" v="1273" actId="478"/>
          <ac:spMkLst>
            <pc:docMk/>
            <pc:sldMk cId="2570837024" sldId="9561"/>
            <ac:spMk id="3" creationId="{E60CD234-72E5-4A22-AC8A-798D9AE3FAC6}"/>
          </ac:spMkLst>
        </pc:spChg>
        <pc:graphicFrameChg chg="add mod">
          <ac:chgData name="Martina Brunelli" userId="e39da7c3-61f7-40f8-aa35-b5327dc40d25" providerId="ADAL" clId="{4A3B5DB5-8EEE-4134-82DF-811CEAF4F4AA}" dt="2026-02-21T13:05:15.962" v="3042" actId="12100"/>
          <ac:graphicFrameMkLst>
            <pc:docMk/>
            <pc:sldMk cId="2570837024" sldId="9561"/>
            <ac:graphicFrameMk id="5" creationId="{E1239480-DD47-4061-9148-A355CC385CD9}"/>
          </ac:graphicFrameMkLst>
        </pc:graphicFrameChg>
      </pc:sldChg>
      <pc:sldChg chg="addSp delSp modSp add modNotesTx">
        <pc:chgData name="Martina Brunelli" userId="e39da7c3-61f7-40f8-aa35-b5327dc40d25" providerId="ADAL" clId="{4A3B5DB5-8EEE-4134-82DF-811CEAF4F4AA}" dt="2026-02-21T13:13:08.790" v="3208" actId="207"/>
        <pc:sldMkLst>
          <pc:docMk/>
          <pc:sldMk cId="2244484987" sldId="9562"/>
        </pc:sldMkLst>
        <pc:spChg chg="mod">
          <ac:chgData name="Martina Brunelli" userId="e39da7c3-61f7-40f8-aa35-b5327dc40d25" providerId="ADAL" clId="{4A3B5DB5-8EEE-4134-82DF-811CEAF4F4AA}" dt="2026-02-21T11:57:54.629" v="1368" actId="20577"/>
          <ac:spMkLst>
            <pc:docMk/>
            <pc:sldMk cId="2244484987" sldId="9562"/>
            <ac:spMk id="2" creationId="{90C67A40-304D-4E2E-BD04-A19F3C44BBAF}"/>
          </ac:spMkLst>
        </pc:spChg>
        <pc:spChg chg="mod">
          <ac:chgData name="Martina Brunelli" userId="e39da7c3-61f7-40f8-aa35-b5327dc40d25" providerId="ADAL" clId="{4A3B5DB5-8EEE-4134-82DF-811CEAF4F4AA}" dt="2026-02-21T13:10:42.838" v="3128" actId="14100"/>
          <ac:spMkLst>
            <pc:docMk/>
            <pc:sldMk cId="2244484987" sldId="9562"/>
            <ac:spMk id="3" creationId="{17B5F5FE-7C78-4E14-ADAE-B4BF6A36259C}"/>
          </ac:spMkLst>
        </pc:spChg>
        <pc:spChg chg="add del mod">
          <ac:chgData name="Martina Brunelli" userId="e39da7c3-61f7-40f8-aa35-b5327dc40d25" providerId="ADAL" clId="{4A3B5DB5-8EEE-4134-82DF-811CEAF4F4AA}" dt="2026-02-21T13:11:20.992" v="3150"/>
          <ac:spMkLst>
            <pc:docMk/>
            <pc:sldMk cId="2244484987" sldId="9562"/>
            <ac:spMk id="7" creationId="{EFC0EDDC-1842-4FE4-9C08-55A7C8B69D37}"/>
          </ac:spMkLst>
        </pc:spChg>
        <pc:spChg chg="add mod">
          <ac:chgData name="Martina Brunelli" userId="e39da7c3-61f7-40f8-aa35-b5327dc40d25" providerId="ADAL" clId="{4A3B5DB5-8EEE-4134-82DF-811CEAF4F4AA}" dt="2026-02-21T13:10:54.497" v="3133" actId="5793"/>
          <ac:spMkLst>
            <pc:docMk/>
            <pc:sldMk cId="2244484987" sldId="9562"/>
            <ac:spMk id="8" creationId="{374075CF-8940-4BC5-9219-85774BB381C7}"/>
          </ac:spMkLst>
        </pc:spChg>
        <pc:spChg chg="add mod">
          <ac:chgData name="Martina Brunelli" userId="e39da7c3-61f7-40f8-aa35-b5327dc40d25" providerId="ADAL" clId="{4A3B5DB5-8EEE-4134-82DF-811CEAF4F4AA}" dt="2026-02-21T13:11:09.375" v="3143" actId="27636"/>
          <ac:spMkLst>
            <pc:docMk/>
            <pc:sldMk cId="2244484987" sldId="9562"/>
            <ac:spMk id="9" creationId="{67133DFD-DE7C-4CAF-B91E-25E6D5EC93CC}"/>
          </ac:spMkLst>
        </pc:spChg>
        <pc:spChg chg="add mod">
          <ac:chgData name="Martina Brunelli" userId="e39da7c3-61f7-40f8-aa35-b5327dc40d25" providerId="ADAL" clId="{4A3B5DB5-8EEE-4134-82DF-811CEAF4F4AA}" dt="2026-02-21T13:12:48.286" v="3207" actId="1076"/>
          <ac:spMkLst>
            <pc:docMk/>
            <pc:sldMk cId="2244484987" sldId="9562"/>
            <ac:spMk id="10" creationId="{9A879231-99C4-4252-A80C-E3526CD82AB8}"/>
          </ac:spMkLst>
        </pc:spChg>
        <pc:picChg chg="add mod">
          <ac:chgData name="Martina Brunelli" userId="e39da7c3-61f7-40f8-aa35-b5327dc40d25" providerId="ADAL" clId="{4A3B5DB5-8EEE-4134-82DF-811CEAF4F4AA}" dt="2026-02-21T13:11:46.353" v="3191" actId="1076"/>
          <ac:picMkLst>
            <pc:docMk/>
            <pc:sldMk cId="2244484987" sldId="9562"/>
            <ac:picMk id="6" creationId="{1559E7DC-1D0B-4A25-8DEF-2B1D7817B063}"/>
          </ac:picMkLst>
        </pc:picChg>
        <pc:picChg chg="add mod">
          <ac:chgData name="Martina Brunelli" userId="e39da7c3-61f7-40f8-aa35-b5327dc40d25" providerId="ADAL" clId="{4A3B5DB5-8EEE-4134-82DF-811CEAF4F4AA}" dt="2026-02-21T13:11:51.667" v="3192" actId="207"/>
          <ac:picMkLst>
            <pc:docMk/>
            <pc:sldMk cId="2244484987" sldId="9562"/>
            <ac:picMk id="12" creationId="{92AA18AC-9956-40CF-A983-88B4A2A231BA}"/>
          </ac:picMkLst>
        </pc:picChg>
        <pc:picChg chg="add mod">
          <ac:chgData name="Martina Brunelli" userId="e39da7c3-61f7-40f8-aa35-b5327dc40d25" providerId="ADAL" clId="{4A3B5DB5-8EEE-4134-82DF-811CEAF4F4AA}" dt="2026-02-21T13:12:10.724" v="3195" actId="207"/>
          <ac:picMkLst>
            <pc:docMk/>
            <pc:sldMk cId="2244484987" sldId="9562"/>
            <ac:picMk id="14" creationId="{A008BE96-F31E-4DB9-B058-14778D4DA64F}"/>
          </ac:picMkLst>
        </pc:picChg>
        <pc:picChg chg="add mod">
          <ac:chgData name="Martina Brunelli" userId="e39da7c3-61f7-40f8-aa35-b5327dc40d25" providerId="ADAL" clId="{4A3B5DB5-8EEE-4134-82DF-811CEAF4F4AA}" dt="2026-02-21T13:13:08.790" v="3208" actId="207"/>
          <ac:picMkLst>
            <pc:docMk/>
            <pc:sldMk cId="2244484987" sldId="9562"/>
            <ac:picMk id="16" creationId="{664FD479-CED6-4654-BF3B-B365AE91A198}"/>
          </ac:picMkLst>
        </pc:picChg>
      </pc:sldChg>
      <pc:sldChg chg="modSp add">
        <pc:chgData name="Martina Brunelli" userId="e39da7c3-61f7-40f8-aa35-b5327dc40d25" providerId="ADAL" clId="{4A3B5DB5-8EEE-4134-82DF-811CEAF4F4AA}" dt="2026-02-21T12:25:40.393" v="2270" actId="27636"/>
        <pc:sldMkLst>
          <pc:docMk/>
          <pc:sldMk cId="2892667572" sldId="9565"/>
        </pc:sldMkLst>
        <pc:spChg chg="mod">
          <ac:chgData name="Martina Brunelli" userId="e39da7c3-61f7-40f8-aa35-b5327dc40d25" providerId="ADAL" clId="{4A3B5DB5-8EEE-4134-82DF-811CEAF4F4AA}" dt="2026-02-21T12:03:09.257" v="1517" actId="20577"/>
          <ac:spMkLst>
            <pc:docMk/>
            <pc:sldMk cId="2892667572" sldId="9565"/>
            <ac:spMk id="2" creationId="{9102244B-A205-442D-9ECF-40C6E020E31F}"/>
          </ac:spMkLst>
        </pc:spChg>
        <pc:spChg chg="mod">
          <ac:chgData name="Martina Brunelli" userId="e39da7c3-61f7-40f8-aa35-b5327dc40d25" providerId="ADAL" clId="{4A3B5DB5-8EEE-4134-82DF-811CEAF4F4AA}" dt="2026-02-21T12:25:40.393" v="2270" actId="27636"/>
          <ac:spMkLst>
            <pc:docMk/>
            <pc:sldMk cId="2892667572" sldId="9565"/>
            <ac:spMk id="3" creationId="{7ACC2A65-6624-4068-BB40-7587938D5B5D}"/>
          </ac:spMkLst>
        </pc:spChg>
      </pc:sldChg>
      <pc:sldChg chg="addSp delSp modSp add modAnim modNotesTx">
        <pc:chgData name="Martina Brunelli" userId="e39da7c3-61f7-40f8-aa35-b5327dc40d25" providerId="ADAL" clId="{4A3B5DB5-8EEE-4134-82DF-811CEAF4F4AA}" dt="2026-02-21T13:23:41.114" v="3333" actId="20577"/>
        <pc:sldMkLst>
          <pc:docMk/>
          <pc:sldMk cId="1553814395" sldId="9566"/>
        </pc:sldMkLst>
        <pc:spChg chg="mod">
          <ac:chgData name="Martina Brunelli" userId="e39da7c3-61f7-40f8-aa35-b5327dc40d25" providerId="ADAL" clId="{4A3B5DB5-8EEE-4134-82DF-811CEAF4F4AA}" dt="2026-02-21T12:03:59.768" v="1536" actId="20577"/>
          <ac:spMkLst>
            <pc:docMk/>
            <pc:sldMk cId="1553814395" sldId="9566"/>
            <ac:spMk id="2" creationId="{67C9A41C-365D-4FDA-9FA3-4903A4D0710B}"/>
          </ac:spMkLst>
        </pc:spChg>
        <pc:spChg chg="del">
          <ac:chgData name="Martina Brunelli" userId="e39da7c3-61f7-40f8-aa35-b5327dc40d25" providerId="ADAL" clId="{4A3B5DB5-8EEE-4134-82DF-811CEAF4F4AA}" dt="2026-02-21T12:04:02.580" v="1537" actId="478"/>
          <ac:spMkLst>
            <pc:docMk/>
            <pc:sldMk cId="1553814395" sldId="9566"/>
            <ac:spMk id="3" creationId="{9819710D-AEF6-4707-8E6A-38ABF30A8E3F}"/>
          </ac:spMkLst>
        </pc:spChg>
        <pc:spChg chg="add mod">
          <ac:chgData name="Martina Brunelli" userId="e39da7c3-61f7-40f8-aa35-b5327dc40d25" providerId="ADAL" clId="{4A3B5DB5-8EEE-4134-82DF-811CEAF4F4AA}" dt="2026-02-21T12:05:11.169" v="1555" actId="1076"/>
          <ac:spMkLst>
            <pc:docMk/>
            <pc:sldMk cId="1553814395" sldId="9566"/>
            <ac:spMk id="6" creationId="{E9C1BC92-DAFA-49A0-8874-1225B994B87C}"/>
          </ac:spMkLst>
        </pc:spChg>
        <pc:spChg chg="add mod">
          <ac:chgData name="Martina Brunelli" userId="e39da7c3-61f7-40f8-aa35-b5327dc40d25" providerId="ADAL" clId="{4A3B5DB5-8EEE-4134-82DF-811CEAF4F4AA}" dt="2026-02-21T12:05:07.469" v="1554" actId="1076"/>
          <ac:spMkLst>
            <pc:docMk/>
            <pc:sldMk cId="1553814395" sldId="9566"/>
            <ac:spMk id="7" creationId="{742A9A1C-C1E8-44F4-A5E1-FFF008EAA91A}"/>
          </ac:spMkLst>
        </pc:spChg>
        <pc:spChg chg="add mod">
          <ac:chgData name="Martina Brunelli" userId="e39da7c3-61f7-40f8-aa35-b5327dc40d25" providerId="ADAL" clId="{4A3B5DB5-8EEE-4134-82DF-811CEAF4F4AA}" dt="2026-02-21T12:05:05.084" v="1553" actId="1076"/>
          <ac:spMkLst>
            <pc:docMk/>
            <pc:sldMk cId="1553814395" sldId="9566"/>
            <ac:spMk id="10" creationId="{39E5BA4A-9A8C-4706-8544-BB757DB79E08}"/>
          </ac:spMkLst>
        </pc:spChg>
        <pc:picChg chg="add mod">
          <ac:chgData name="Martina Brunelli" userId="e39da7c3-61f7-40f8-aa35-b5327dc40d25" providerId="ADAL" clId="{4A3B5DB5-8EEE-4134-82DF-811CEAF4F4AA}" dt="2026-02-21T12:05:01.888" v="1552" actId="1076"/>
          <ac:picMkLst>
            <pc:docMk/>
            <pc:sldMk cId="1553814395" sldId="9566"/>
            <ac:picMk id="5" creationId="{31048D5D-AAB0-4C6F-87A3-A2D611C57391}"/>
          </ac:picMkLst>
        </pc:picChg>
        <pc:picChg chg="add mod">
          <ac:chgData name="Martina Brunelli" userId="e39da7c3-61f7-40f8-aa35-b5327dc40d25" providerId="ADAL" clId="{4A3B5DB5-8EEE-4134-82DF-811CEAF4F4AA}" dt="2026-02-21T12:04:28.013" v="1540" actId="1076"/>
          <ac:picMkLst>
            <pc:docMk/>
            <pc:sldMk cId="1553814395" sldId="9566"/>
            <ac:picMk id="8" creationId="{0DFE8437-CBFC-4D08-9C5F-B96B74342E90}"/>
          </ac:picMkLst>
        </pc:picChg>
        <pc:picChg chg="add mod">
          <ac:chgData name="Martina Brunelli" userId="e39da7c3-61f7-40f8-aa35-b5327dc40d25" providerId="ADAL" clId="{4A3B5DB5-8EEE-4134-82DF-811CEAF4F4AA}" dt="2026-02-21T12:04:43.579" v="1548" actId="1076"/>
          <ac:picMkLst>
            <pc:docMk/>
            <pc:sldMk cId="1553814395" sldId="9566"/>
            <ac:picMk id="9" creationId="{3CD6E158-24DB-4AC2-B711-21B5199BD77F}"/>
          </ac:picMkLst>
        </pc:picChg>
      </pc:sldChg>
      <pc:sldChg chg="addSp delSp modSp add setBg modNotesTx">
        <pc:chgData name="Martina Brunelli" userId="e39da7c3-61f7-40f8-aa35-b5327dc40d25" providerId="ADAL" clId="{4A3B5DB5-8EEE-4134-82DF-811CEAF4F4AA}" dt="2026-02-21T12:17:36.873" v="1944" actId="113"/>
        <pc:sldMkLst>
          <pc:docMk/>
          <pc:sldMk cId="1068590910" sldId="9568"/>
        </pc:sldMkLst>
        <pc:spChg chg="mod">
          <ac:chgData name="Martina Brunelli" userId="e39da7c3-61f7-40f8-aa35-b5327dc40d25" providerId="ADAL" clId="{4A3B5DB5-8EEE-4134-82DF-811CEAF4F4AA}" dt="2026-02-21T12:07:09.818" v="1672" actId="20577"/>
          <ac:spMkLst>
            <pc:docMk/>
            <pc:sldMk cId="1068590910" sldId="9568"/>
            <ac:spMk id="2" creationId="{057450A5-2998-4A77-AB80-06B089CEA00A}"/>
          </ac:spMkLst>
        </pc:spChg>
        <pc:spChg chg="del">
          <ac:chgData name="Martina Brunelli" userId="e39da7c3-61f7-40f8-aa35-b5327dc40d25" providerId="ADAL" clId="{4A3B5DB5-8EEE-4134-82DF-811CEAF4F4AA}" dt="2026-02-21T12:16:29.550" v="1904" actId="478"/>
          <ac:spMkLst>
            <pc:docMk/>
            <pc:sldMk cId="1068590910" sldId="9568"/>
            <ac:spMk id="3" creationId="{2C271D56-F618-477F-8FAB-7EF168925F9A}"/>
          </ac:spMkLst>
        </pc:spChg>
        <pc:graphicFrameChg chg="add mod">
          <ac:chgData name="Martina Brunelli" userId="e39da7c3-61f7-40f8-aa35-b5327dc40d25" providerId="ADAL" clId="{4A3B5DB5-8EEE-4134-82DF-811CEAF4F4AA}" dt="2026-02-21T12:17:12.559" v="1908" actId="1076"/>
          <ac:graphicFrameMkLst>
            <pc:docMk/>
            <pc:sldMk cId="1068590910" sldId="9568"/>
            <ac:graphicFrameMk id="5" creationId="{0BE2D8E2-9290-40AC-8546-1A79166741DF}"/>
          </ac:graphicFrameMkLst>
        </pc:graphicFrameChg>
      </pc:sldChg>
      <pc:sldChg chg="addSp delSp modSp add modNotesTx">
        <pc:chgData name="Martina Brunelli" userId="e39da7c3-61f7-40f8-aa35-b5327dc40d25" providerId="ADAL" clId="{4A3B5DB5-8EEE-4134-82DF-811CEAF4F4AA}" dt="2026-02-21T12:18:00.724" v="1946" actId="20577"/>
        <pc:sldMkLst>
          <pc:docMk/>
          <pc:sldMk cId="2773653151" sldId="9569"/>
        </pc:sldMkLst>
        <pc:spChg chg="mod">
          <ac:chgData name="Martina Brunelli" userId="e39da7c3-61f7-40f8-aa35-b5327dc40d25" providerId="ADAL" clId="{4A3B5DB5-8EEE-4134-82DF-811CEAF4F4AA}" dt="2026-02-21T12:07:54.457" v="1702" actId="20577"/>
          <ac:spMkLst>
            <pc:docMk/>
            <pc:sldMk cId="2773653151" sldId="9569"/>
            <ac:spMk id="2" creationId="{78ECEAB7-4928-4989-A157-BAD983BA0EF6}"/>
          </ac:spMkLst>
        </pc:spChg>
        <pc:spChg chg="del">
          <ac:chgData name="Martina Brunelli" userId="e39da7c3-61f7-40f8-aa35-b5327dc40d25" providerId="ADAL" clId="{4A3B5DB5-8EEE-4134-82DF-811CEAF4F4AA}" dt="2026-02-21T12:07:44.057" v="1675" actId="478"/>
          <ac:spMkLst>
            <pc:docMk/>
            <pc:sldMk cId="2773653151" sldId="9569"/>
            <ac:spMk id="3" creationId="{9421D3CC-62EE-459F-9DC5-4A29BCE839C2}"/>
          </ac:spMkLst>
        </pc:spChg>
        <pc:picChg chg="add mod">
          <ac:chgData name="Martina Brunelli" userId="e39da7c3-61f7-40f8-aa35-b5327dc40d25" providerId="ADAL" clId="{4A3B5DB5-8EEE-4134-82DF-811CEAF4F4AA}" dt="2026-02-21T12:08:00.444" v="1705" actId="1076"/>
          <ac:picMkLst>
            <pc:docMk/>
            <pc:sldMk cId="2773653151" sldId="9569"/>
            <ac:picMk id="5" creationId="{656F7805-3DEE-471C-8888-7BFCC7E76F98}"/>
          </ac:picMkLst>
        </pc:picChg>
      </pc:sldChg>
      <pc:sldChg chg="addSp delSp modSp add">
        <pc:chgData name="Martina Brunelli" userId="e39da7c3-61f7-40f8-aa35-b5327dc40d25" providerId="ADAL" clId="{4A3B5DB5-8EEE-4134-82DF-811CEAF4F4AA}" dt="2026-02-21T12:13:52.263" v="1879"/>
        <pc:sldMkLst>
          <pc:docMk/>
          <pc:sldMk cId="597870697" sldId="9570"/>
        </pc:sldMkLst>
        <pc:spChg chg="mod">
          <ac:chgData name="Martina Brunelli" userId="e39da7c3-61f7-40f8-aa35-b5327dc40d25" providerId="ADAL" clId="{4A3B5DB5-8EEE-4134-82DF-811CEAF4F4AA}" dt="2026-02-21T12:08:56.475" v="1733" actId="20577"/>
          <ac:spMkLst>
            <pc:docMk/>
            <pc:sldMk cId="597870697" sldId="9570"/>
            <ac:spMk id="2" creationId="{0115E90D-5FB1-4403-B566-82C85F1C5172}"/>
          </ac:spMkLst>
        </pc:spChg>
        <pc:spChg chg="del">
          <ac:chgData name="Martina Brunelli" userId="e39da7c3-61f7-40f8-aa35-b5327dc40d25" providerId="ADAL" clId="{4A3B5DB5-8EEE-4134-82DF-811CEAF4F4AA}" dt="2026-02-21T12:09:32.235" v="1734" actId="478"/>
          <ac:spMkLst>
            <pc:docMk/>
            <pc:sldMk cId="597870697" sldId="9570"/>
            <ac:spMk id="3" creationId="{2D84FBDB-8A1A-4FD3-BD55-C27DA9880357}"/>
          </ac:spMkLst>
        </pc:spChg>
        <pc:graphicFrameChg chg="add mod">
          <ac:chgData name="Martina Brunelli" userId="e39da7c3-61f7-40f8-aa35-b5327dc40d25" providerId="ADAL" clId="{4A3B5DB5-8EEE-4134-82DF-811CEAF4F4AA}" dt="2026-02-21T12:13:52.263" v="1879"/>
          <ac:graphicFrameMkLst>
            <pc:docMk/>
            <pc:sldMk cId="597870697" sldId="9570"/>
            <ac:graphicFrameMk id="5" creationId="{9FACD990-42CF-4002-9219-DC48D69FA0E6}"/>
          </ac:graphicFrameMkLst>
        </pc:graphicFrameChg>
      </pc:sldChg>
      <pc:sldChg chg="addSp delSp modSp add modNotesTx">
        <pc:chgData name="Martina Brunelli" userId="e39da7c3-61f7-40f8-aa35-b5327dc40d25" providerId="ADAL" clId="{4A3B5DB5-8EEE-4134-82DF-811CEAF4F4AA}" dt="2026-02-21T13:03:19.582" v="3040"/>
        <pc:sldMkLst>
          <pc:docMk/>
          <pc:sldMk cId="3510427721" sldId="9571"/>
        </pc:sldMkLst>
        <pc:spChg chg="mod">
          <ac:chgData name="Martina Brunelli" userId="e39da7c3-61f7-40f8-aa35-b5327dc40d25" providerId="ADAL" clId="{4A3B5DB5-8EEE-4134-82DF-811CEAF4F4AA}" dt="2026-02-21T12:20:25.066" v="2027" actId="20577"/>
          <ac:spMkLst>
            <pc:docMk/>
            <pc:sldMk cId="3510427721" sldId="9571"/>
            <ac:spMk id="2" creationId="{7E19C241-D2BD-4032-B0ED-0686473CE4D4}"/>
          </ac:spMkLst>
        </pc:spChg>
        <pc:spChg chg="del">
          <ac:chgData name="Martina Brunelli" userId="e39da7c3-61f7-40f8-aa35-b5327dc40d25" providerId="ADAL" clId="{4A3B5DB5-8EEE-4134-82DF-811CEAF4F4AA}" dt="2026-02-21T12:18:35.032" v="1997" actId="478"/>
          <ac:spMkLst>
            <pc:docMk/>
            <pc:sldMk cId="3510427721" sldId="9571"/>
            <ac:spMk id="3" creationId="{87E4457D-14CD-4766-A8E4-75E92DEA04BD}"/>
          </ac:spMkLst>
        </pc:spChg>
        <pc:spChg chg="add mod">
          <ac:chgData name="Martina Brunelli" userId="e39da7c3-61f7-40f8-aa35-b5327dc40d25" providerId="ADAL" clId="{4A3B5DB5-8EEE-4134-82DF-811CEAF4F4AA}" dt="2026-02-21T12:23:53.061" v="2186" actId="1076"/>
          <ac:spMkLst>
            <pc:docMk/>
            <pc:sldMk cId="3510427721" sldId="9571"/>
            <ac:spMk id="6" creationId="{FF3D35D1-F9A9-440A-BBAA-A5359D7C6EB5}"/>
          </ac:spMkLst>
        </pc:spChg>
        <pc:graphicFrameChg chg="add mod">
          <ac:chgData name="Martina Brunelli" userId="e39da7c3-61f7-40f8-aa35-b5327dc40d25" providerId="ADAL" clId="{4A3B5DB5-8EEE-4134-82DF-811CEAF4F4AA}" dt="2026-02-21T13:03:19.582" v="3040"/>
          <ac:graphicFrameMkLst>
            <pc:docMk/>
            <pc:sldMk cId="3510427721" sldId="9571"/>
            <ac:graphicFrameMk id="5" creationId="{B931DB2C-7577-4805-81C1-0D4BF3BB0D39}"/>
          </ac:graphicFrameMkLst>
        </pc:graphicFrameChg>
      </pc:sldChg>
      <pc:sldChg chg="delSp modSp add">
        <pc:chgData name="Martina Brunelli" userId="e39da7c3-61f7-40f8-aa35-b5327dc40d25" providerId="ADAL" clId="{4A3B5DB5-8EEE-4134-82DF-811CEAF4F4AA}" dt="2026-02-21T12:25:01.188" v="2219" actId="20577"/>
        <pc:sldMkLst>
          <pc:docMk/>
          <pc:sldMk cId="2004075239" sldId="9572"/>
        </pc:sldMkLst>
        <pc:spChg chg="mod">
          <ac:chgData name="Martina Brunelli" userId="e39da7c3-61f7-40f8-aa35-b5327dc40d25" providerId="ADAL" clId="{4A3B5DB5-8EEE-4134-82DF-811CEAF4F4AA}" dt="2026-02-21T12:25:01.188" v="2219" actId="20577"/>
          <ac:spMkLst>
            <pc:docMk/>
            <pc:sldMk cId="2004075239" sldId="9572"/>
            <ac:spMk id="2" creationId="{67713029-0E6B-4648-857E-A7561473711C}"/>
          </ac:spMkLst>
        </pc:spChg>
        <pc:spChg chg="del">
          <ac:chgData name="Martina Brunelli" userId="e39da7c3-61f7-40f8-aa35-b5327dc40d25" providerId="ADAL" clId="{4A3B5DB5-8EEE-4134-82DF-811CEAF4F4AA}" dt="2026-02-21T12:24:40.601" v="2201" actId="478"/>
          <ac:spMkLst>
            <pc:docMk/>
            <pc:sldMk cId="2004075239" sldId="9572"/>
            <ac:spMk id="3" creationId="{9E835203-4BE5-4A0B-A173-FED288DC793C}"/>
          </ac:spMkLst>
        </pc:spChg>
      </pc:sldChg>
      <pc:sldChg chg="addSp delSp modSp add modAnim modNotesTx">
        <pc:chgData name="Martina Brunelli" userId="e39da7c3-61f7-40f8-aa35-b5327dc40d25" providerId="ADAL" clId="{4A3B5DB5-8EEE-4134-82DF-811CEAF4F4AA}" dt="2026-02-21T12:36:40.768" v="2547" actId="207"/>
        <pc:sldMkLst>
          <pc:docMk/>
          <pc:sldMk cId="2780124502" sldId="9574"/>
        </pc:sldMkLst>
        <pc:spChg chg="mod">
          <ac:chgData name="Martina Brunelli" userId="e39da7c3-61f7-40f8-aa35-b5327dc40d25" providerId="ADAL" clId="{4A3B5DB5-8EEE-4134-82DF-811CEAF4F4AA}" dt="2026-02-21T12:31:14.199" v="2360" actId="403"/>
          <ac:spMkLst>
            <pc:docMk/>
            <pc:sldMk cId="2780124502" sldId="9574"/>
            <ac:spMk id="2" creationId="{3D8C0863-9F60-45CA-94B1-F3E5A193A93E}"/>
          </ac:spMkLst>
        </pc:spChg>
        <pc:spChg chg="del">
          <ac:chgData name="Martina Brunelli" userId="e39da7c3-61f7-40f8-aa35-b5327dc40d25" providerId="ADAL" clId="{4A3B5DB5-8EEE-4134-82DF-811CEAF4F4AA}" dt="2026-02-21T12:35:24.441" v="2448" actId="478"/>
          <ac:spMkLst>
            <pc:docMk/>
            <pc:sldMk cId="2780124502" sldId="9574"/>
            <ac:spMk id="3" creationId="{168581A7-B737-4BBC-BD8A-E3B9E9133544}"/>
          </ac:spMkLst>
        </pc:spChg>
        <pc:spChg chg="mod">
          <ac:chgData name="Martina Brunelli" userId="e39da7c3-61f7-40f8-aa35-b5327dc40d25" providerId="ADAL" clId="{4A3B5DB5-8EEE-4134-82DF-811CEAF4F4AA}" dt="2026-02-21T12:36:40.768" v="2547" actId="207"/>
          <ac:spMkLst>
            <pc:docMk/>
            <pc:sldMk cId="2780124502" sldId="9574"/>
            <ac:spMk id="4" creationId="{FC9878CB-3B69-4F03-AD59-C23373B4B024}"/>
          </ac:spMkLst>
        </pc:spChg>
        <pc:picChg chg="add mod">
          <ac:chgData name="Martina Brunelli" userId="e39da7c3-61f7-40f8-aa35-b5327dc40d25" providerId="ADAL" clId="{4A3B5DB5-8EEE-4134-82DF-811CEAF4F4AA}" dt="2026-02-21T12:35:32.406" v="2453" actId="1076"/>
          <ac:picMkLst>
            <pc:docMk/>
            <pc:sldMk cId="2780124502" sldId="9574"/>
            <ac:picMk id="6" creationId="{1B3672AF-0554-4D64-BF61-338B75C644F2}"/>
          </ac:picMkLst>
        </pc:picChg>
      </pc:sldChg>
      <pc:sldChg chg="addSp delSp modSp add">
        <pc:chgData name="Martina Brunelli" userId="e39da7c3-61f7-40f8-aa35-b5327dc40d25" providerId="ADAL" clId="{4A3B5DB5-8EEE-4134-82DF-811CEAF4F4AA}" dt="2026-02-21T12:53:22.333" v="2895" actId="20577"/>
        <pc:sldMkLst>
          <pc:docMk/>
          <pc:sldMk cId="1222503565" sldId="9575"/>
        </pc:sldMkLst>
        <pc:spChg chg="mod">
          <ac:chgData name="Martina Brunelli" userId="e39da7c3-61f7-40f8-aa35-b5327dc40d25" providerId="ADAL" clId="{4A3B5DB5-8EEE-4134-82DF-811CEAF4F4AA}" dt="2026-02-21T12:53:22.333" v="2895" actId="20577"/>
          <ac:spMkLst>
            <pc:docMk/>
            <pc:sldMk cId="1222503565" sldId="9575"/>
            <ac:spMk id="2" creationId="{356E1AAA-2B8A-418D-8F2F-ABB242C5480B}"/>
          </ac:spMkLst>
        </pc:spChg>
        <pc:spChg chg="del">
          <ac:chgData name="Martina Brunelli" userId="e39da7c3-61f7-40f8-aa35-b5327dc40d25" providerId="ADAL" clId="{4A3B5DB5-8EEE-4134-82DF-811CEAF4F4AA}" dt="2026-02-21T12:51:31.592" v="2872" actId="478"/>
          <ac:spMkLst>
            <pc:docMk/>
            <pc:sldMk cId="1222503565" sldId="9575"/>
            <ac:spMk id="3" creationId="{AE988F78-1472-45AC-9D96-1E144EAF036C}"/>
          </ac:spMkLst>
        </pc:spChg>
        <pc:picChg chg="add mod">
          <ac:chgData name="Martina Brunelli" userId="e39da7c3-61f7-40f8-aa35-b5327dc40d25" providerId="ADAL" clId="{4A3B5DB5-8EEE-4134-82DF-811CEAF4F4AA}" dt="2026-02-21T12:51:38.611" v="2875" actId="207"/>
          <ac:picMkLst>
            <pc:docMk/>
            <pc:sldMk cId="1222503565" sldId="9575"/>
            <ac:picMk id="5" creationId="{0C193406-575B-4E1D-B9AB-8D785EE07ABB}"/>
          </ac:picMkLst>
        </pc:picChg>
      </pc:sldChg>
      <pc:sldChg chg="addSp delSp modSp add">
        <pc:chgData name="Martina Brunelli" userId="e39da7c3-61f7-40f8-aa35-b5327dc40d25" providerId="ADAL" clId="{4A3B5DB5-8EEE-4134-82DF-811CEAF4F4AA}" dt="2026-02-21T12:52:31.524" v="2888" actId="207"/>
        <pc:sldMkLst>
          <pc:docMk/>
          <pc:sldMk cId="3047872464" sldId="9576"/>
        </pc:sldMkLst>
        <pc:spChg chg="mod">
          <ac:chgData name="Martina Brunelli" userId="e39da7c3-61f7-40f8-aa35-b5327dc40d25" providerId="ADAL" clId="{4A3B5DB5-8EEE-4134-82DF-811CEAF4F4AA}" dt="2026-02-21T12:52:01.628" v="2882" actId="20577"/>
          <ac:spMkLst>
            <pc:docMk/>
            <pc:sldMk cId="3047872464" sldId="9576"/>
            <ac:spMk id="2" creationId="{B0AEEF51-B9ED-46AF-BB81-95464F49DA63}"/>
          </ac:spMkLst>
        </pc:spChg>
        <pc:spChg chg="del">
          <ac:chgData name="Martina Brunelli" userId="e39da7c3-61f7-40f8-aa35-b5327dc40d25" providerId="ADAL" clId="{4A3B5DB5-8EEE-4134-82DF-811CEAF4F4AA}" dt="2026-02-21T12:52:04" v="2883" actId="478"/>
          <ac:spMkLst>
            <pc:docMk/>
            <pc:sldMk cId="3047872464" sldId="9576"/>
            <ac:spMk id="3" creationId="{FE32252D-92E7-4436-8691-2DEB30E6DA18}"/>
          </ac:spMkLst>
        </pc:spChg>
        <pc:picChg chg="add mod">
          <ac:chgData name="Martina Brunelli" userId="e39da7c3-61f7-40f8-aa35-b5327dc40d25" providerId="ADAL" clId="{4A3B5DB5-8EEE-4134-82DF-811CEAF4F4AA}" dt="2026-02-21T12:52:21.820" v="2886" actId="207"/>
          <ac:picMkLst>
            <pc:docMk/>
            <pc:sldMk cId="3047872464" sldId="9576"/>
            <ac:picMk id="5" creationId="{C8F46722-C019-4080-92FA-32D7C3ED62BE}"/>
          </ac:picMkLst>
        </pc:picChg>
        <pc:picChg chg="add mod">
          <ac:chgData name="Martina Brunelli" userId="e39da7c3-61f7-40f8-aa35-b5327dc40d25" providerId="ADAL" clId="{4A3B5DB5-8EEE-4134-82DF-811CEAF4F4AA}" dt="2026-02-21T12:52:31.524" v="2888" actId="207"/>
          <ac:picMkLst>
            <pc:docMk/>
            <pc:sldMk cId="3047872464" sldId="9576"/>
            <ac:picMk id="6" creationId="{7459BDA9-53AE-425E-8007-A0450D8DD1D9}"/>
          </ac:picMkLst>
        </pc:picChg>
        <pc:picChg chg="add mod">
          <ac:chgData name="Martina Brunelli" userId="e39da7c3-61f7-40f8-aa35-b5327dc40d25" providerId="ADAL" clId="{4A3B5DB5-8EEE-4134-82DF-811CEAF4F4AA}" dt="2026-02-21T12:52:24.585" v="2887" actId="207"/>
          <ac:picMkLst>
            <pc:docMk/>
            <pc:sldMk cId="3047872464" sldId="9576"/>
            <ac:picMk id="7" creationId="{F3316C71-06F6-4F04-A1AC-94AE03B09F8F}"/>
          </ac:picMkLst>
        </pc:picChg>
      </pc:sldChg>
      <pc:sldChg chg="addSp delSp modSp add modNotesTx">
        <pc:chgData name="Martina Brunelli" userId="e39da7c3-61f7-40f8-aa35-b5327dc40d25" providerId="ADAL" clId="{4A3B5DB5-8EEE-4134-82DF-811CEAF4F4AA}" dt="2026-02-21T13:58:22.028" v="3383" actId="20577"/>
        <pc:sldMkLst>
          <pc:docMk/>
          <pc:sldMk cId="2019923603" sldId="9577"/>
        </pc:sldMkLst>
        <pc:spChg chg="add mod">
          <ac:chgData name="Martina Brunelli" userId="e39da7c3-61f7-40f8-aa35-b5327dc40d25" providerId="ADAL" clId="{4A3B5DB5-8EEE-4134-82DF-811CEAF4F4AA}" dt="2026-02-21T13:55:50.433" v="3382" actId="1076"/>
          <ac:spMkLst>
            <pc:docMk/>
            <pc:sldMk cId="2019923603" sldId="9577"/>
            <ac:spMk id="3" creationId="{6AF2CF42-0AA7-4EA1-9DC8-BD622F1ABBFA}"/>
          </ac:spMkLst>
        </pc:spChg>
        <pc:spChg chg="del">
          <ac:chgData name="Martina Brunelli" userId="e39da7c3-61f7-40f8-aa35-b5327dc40d25" providerId="ADAL" clId="{4A3B5DB5-8EEE-4134-82DF-811CEAF4F4AA}" dt="2026-02-21T12:57:55.599" v="2941" actId="478"/>
          <ac:spMkLst>
            <pc:docMk/>
            <pc:sldMk cId="2019923603" sldId="9577"/>
            <ac:spMk id="3" creationId="{AEF0FFB8-0FB8-44D7-BDD2-9D4FB00A4623}"/>
          </ac:spMkLst>
        </pc:spChg>
        <pc:spChg chg="add del mod">
          <ac:chgData name="Martina Brunelli" userId="e39da7c3-61f7-40f8-aa35-b5327dc40d25" providerId="ADAL" clId="{4A3B5DB5-8EEE-4134-82DF-811CEAF4F4AA}" dt="2026-02-21T12:57:57.279" v="2942" actId="478"/>
          <ac:spMkLst>
            <pc:docMk/>
            <pc:sldMk cId="2019923603" sldId="9577"/>
            <ac:spMk id="6" creationId="{13308DA9-3EDB-4FC2-96BC-06B5C5D994BE}"/>
          </ac:spMkLst>
        </pc:spChg>
        <pc:spChg chg="add mod">
          <ac:chgData name="Martina Brunelli" userId="e39da7c3-61f7-40f8-aa35-b5327dc40d25" providerId="ADAL" clId="{4A3B5DB5-8EEE-4134-82DF-811CEAF4F4AA}" dt="2026-02-21T13:52:26.922" v="3337" actId="20577"/>
          <ac:spMkLst>
            <pc:docMk/>
            <pc:sldMk cId="2019923603" sldId="9577"/>
            <ac:spMk id="9" creationId="{E4179DB5-96CD-43CB-853D-F70FB3A97C38}"/>
          </ac:spMkLst>
        </pc:spChg>
        <pc:spChg chg="add mod">
          <ac:chgData name="Martina Brunelli" userId="e39da7c3-61f7-40f8-aa35-b5327dc40d25" providerId="ADAL" clId="{4A3B5DB5-8EEE-4134-82DF-811CEAF4F4AA}" dt="2026-02-21T13:53:24.212" v="3351" actId="20577"/>
          <ac:spMkLst>
            <pc:docMk/>
            <pc:sldMk cId="2019923603" sldId="9577"/>
            <ac:spMk id="12" creationId="{BF1A7A6F-C50A-4858-9517-88AE41F3560E}"/>
          </ac:spMkLst>
        </pc:spChg>
        <pc:spChg chg="add mod">
          <ac:chgData name="Martina Brunelli" userId="e39da7c3-61f7-40f8-aa35-b5327dc40d25" providerId="ADAL" clId="{4A3B5DB5-8EEE-4134-82DF-811CEAF4F4AA}" dt="2026-02-21T13:01:27.358" v="2994" actId="1076"/>
          <ac:spMkLst>
            <pc:docMk/>
            <pc:sldMk cId="2019923603" sldId="9577"/>
            <ac:spMk id="15" creationId="{883DBE89-2F5C-46CE-BA1D-0712E94D4712}"/>
          </ac:spMkLst>
        </pc:spChg>
        <pc:picChg chg="add mod">
          <ac:chgData name="Martina Brunelli" userId="e39da7c3-61f7-40f8-aa35-b5327dc40d25" providerId="ADAL" clId="{4A3B5DB5-8EEE-4134-82DF-811CEAF4F4AA}" dt="2026-02-21T12:59:25.771" v="2966" actId="1076"/>
          <ac:picMkLst>
            <pc:docMk/>
            <pc:sldMk cId="2019923603" sldId="9577"/>
            <ac:picMk id="8" creationId="{1B1E8EF1-0515-4EA2-AA0B-38E9055D18F2}"/>
          </ac:picMkLst>
        </pc:picChg>
        <pc:picChg chg="add mod">
          <ac:chgData name="Martina Brunelli" userId="e39da7c3-61f7-40f8-aa35-b5327dc40d25" providerId="ADAL" clId="{4A3B5DB5-8EEE-4134-82DF-811CEAF4F4AA}" dt="2026-02-21T12:59:46.069" v="2969" actId="207"/>
          <ac:picMkLst>
            <pc:docMk/>
            <pc:sldMk cId="2019923603" sldId="9577"/>
            <ac:picMk id="11" creationId="{75AA27C8-7AF8-4228-A7A1-387A758C1422}"/>
          </ac:picMkLst>
        </pc:picChg>
        <pc:picChg chg="add mod">
          <ac:chgData name="Martina Brunelli" userId="e39da7c3-61f7-40f8-aa35-b5327dc40d25" providerId="ADAL" clId="{4A3B5DB5-8EEE-4134-82DF-811CEAF4F4AA}" dt="2026-02-21T13:01:29.142" v="2995" actId="1076"/>
          <ac:picMkLst>
            <pc:docMk/>
            <pc:sldMk cId="2019923603" sldId="9577"/>
            <ac:picMk id="14" creationId="{AC938DAB-6F30-43B0-A745-BFCE635BA3D5}"/>
          </ac:picMkLst>
        </pc:picChg>
      </pc:sldChg>
      <pc:sldChg chg="addSp delSp modSp add">
        <pc:chgData name="Martina Brunelli" userId="e39da7c3-61f7-40f8-aa35-b5327dc40d25" providerId="ADAL" clId="{4A3B5DB5-8EEE-4134-82DF-811CEAF4F4AA}" dt="2026-02-21T13:21:52.053" v="3330" actId="207"/>
        <pc:sldMkLst>
          <pc:docMk/>
          <pc:sldMk cId="3298472706" sldId="9578"/>
        </pc:sldMkLst>
        <pc:spChg chg="mod">
          <ac:chgData name="Martina Brunelli" userId="e39da7c3-61f7-40f8-aa35-b5327dc40d25" providerId="ADAL" clId="{4A3B5DB5-8EEE-4134-82DF-811CEAF4F4AA}" dt="2026-02-21T13:13:21.156" v="3210"/>
          <ac:spMkLst>
            <pc:docMk/>
            <pc:sldMk cId="3298472706" sldId="9578"/>
            <ac:spMk id="2" creationId="{90C67A40-304D-4E2E-BD04-A19F3C44BBAF}"/>
          </ac:spMkLst>
        </pc:spChg>
        <pc:spChg chg="mod">
          <ac:chgData name="Martina Brunelli" userId="e39da7c3-61f7-40f8-aa35-b5327dc40d25" providerId="ADAL" clId="{4A3B5DB5-8EEE-4134-82DF-811CEAF4F4AA}" dt="2026-02-21T13:20:08.434" v="3306" actId="27636"/>
          <ac:spMkLst>
            <pc:docMk/>
            <pc:sldMk cId="3298472706" sldId="9578"/>
            <ac:spMk id="3" creationId="{17B5F5FE-7C78-4E14-ADAE-B4BF6A36259C}"/>
          </ac:spMkLst>
        </pc:spChg>
        <pc:spChg chg="add del mod">
          <ac:chgData name="Martina Brunelli" userId="e39da7c3-61f7-40f8-aa35-b5327dc40d25" providerId="ADAL" clId="{4A3B5DB5-8EEE-4134-82DF-811CEAF4F4AA}" dt="2026-02-21T13:14:27.388" v="3230"/>
          <ac:spMkLst>
            <pc:docMk/>
            <pc:sldMk cId="3298472706" sldId="9578"/>
            <ac:spMk id="5" creationId="{D3FD3187-14C9-49DC-8FB0-317C28188A3B}"/>
          </ac:spMkLst>
        </pc:spChg>
        <pc:spChg chg="mod">
          <ac:chgData name="Martina Brunelli" userId="e39da7c3-61f7-40f8-aa35-b5327dc40d25" providerId="ADAL" clId="{4A3B5DB5-8EEE-4134-82DF-811CEAF4F4AA}" dt="2026-02-21T13:20:13.732" v="3309" actId="27636"/>
          <ac:spMkLst>
            <pc:docMk/>
            <pc:sldMk cId="3298472706" sldId="9578"/>
            <ac:spMk id="8" creationId="{374075CF-8940-4BC5-9219-85774BB381C7}"/>
          </ac:spMkLst>
        </pc:spChg>
        <pc:spChg chg="mod">
          <ac:chgData name="Martina Brunelli" userId="e39da7c3-61f7-40f8-aa35-b5327dc40d25" providerId="ADAL" clId="{4A3B5DB5-8EEE-4134-82DF-811CEAF4F4AA}" dt="2026-02-21T13:20:41.938" v="3321" actId="255"/>
          <ac:spMkLst>
            <pc:docMk/>
            <pc:sldMk cId="3298472706" sldId="9578"/>
            <ac:spMk id="9" creationId="{67133DFD-DE7C-4CAF-B91E-25E6D5EC93CC}"/>
          </ac:spMkLst>
        </pc:spChg>
        <pc:spChg chg="mod">
          <ac:chgData name="Martina Brunelli" userId="e39da7c3-61f7-40f8-aa35-b5327dc40d25" providerId="ADAL" clId="{4A3B5DB5-8EEE-4134-82DF-811CEAF4F4AA}" dt="2026-02-21T13:20:51.732" v="3323" actId="1076"/>
          <ac:spMkLst>
            <pc:docMk/>
            <pc:sldMk cId="3298472706" sldId="9578"/>
            <ac:spMk id="10" creationId="{9A879231-99C4-4252-A80C-E3526CD82AB8}"/>
          </ac:spMkLst>
        </pc:spChg>
        <pc:spChg chg="add mod">
          <ac:chgData name="Martina Brunelli" userId="e39da7c3-61f7-40f8-aa35-b5327dc40d25" providerId="ADAL" clId="{4A3B5DB5-8EEE-4134-82DF-811CEAF4F4AA}" dt="2026-02-21T13:20:58.662" v="3325" actId="1076"/>
          <ac:spMkLst>
            <pc:docMk/>
            <pc:sldMk cId="3298472706" sldId="9578"/>
            <ac:spMk id="13" creationId="{12A55C8D-ADE1-4EA1-A217-010DE62FD0BB}"/>
          </ac:spMkLst>
        </pc:spChg>
        <pc:picChg chg="del">
          <ac:chgData name="Martina Brunelli" userId="e39da7c3-61f7-40f8-aa35-b5327dc40d25" providerId="ADAL" clId="{4A3B5DB5-8EEE-4134-82DF-811CEAF4F4AA}" dt="2026-02-21T13:15:03.508" v="3243" actId="478"/>
          <ac:picMkLst>
            <pc:docMk/>
            <pc:sldMk cId="3298472706" sldId="9578"/>
            <ac:picMk id="6" creationId="{1559E7DC-1D0B-4A25-8DEF-2B1D7817B063}"/>
          </ac:picMkLst>
        </pc:picChg>
        <pc:picChg chg="add mod">
          <ac:chgData name="Martina Brunelli" userId="e39da7c3-61f7-40f8-aa35-b5327dc40d25" providerId="ADAL" clId="{4A3B5DB5-8EEE-4134-82DF-811CEAF4F4AA}" dt="2026-02-21T13:19:01.478" v="3269" actId="1076"/>
          <ac:picMkLst>
            <pc:docMk/>
            <pc:sldMk cId="3298472706" sldId="9578"/>
            <ac:picMk id="11" creationId="{704D761B-19D1-4B52-8229-1A372219BC08}"/>
          </ac:picMkLst>
        </pc:picChg>
        <pc:picChg chg="del">
          <ac:chgData name="Martina Brunelli" userId="e39da7c3-61f7-40f8-aa35-b5327dc40d25" providerId="ADAL" clId="{4A3B5DB5-8EEE-4134-82DF-811CEAF4F4AA}" dt="2026-02-21T13:15:03.116" v="3242" actId="478"/>
          <ac:picMkLst>
            <pc:docMk/>
            <pc:sldMk cId="3298472706" sldId="9578"/>
            <ac:picMk id="12" creationId="{92AA18AC-9956-40CF-A983-88B4A2A231BA}"/>
          </ac:picMkLst>
        </pc:picChg>
        <pc:picChg chg="del">
          <ac:chgData name="Martina Brunelli" userId="e39da7c3-61f7-40f8-aa35-b5327dc40d25" providerId="ADAL" clId="{4A3B5DB5-8EEE-4134-82DF-811CEAF4F4AA}" dt="2026-02-21T13:15:02.699" v="3241" actId="478"/>
          <ac:picMkLst>
            <pc:docMk/>
            <pc:sldMk cId="3298472706" sldId="9578"/>
            <ac:picMk id="14" creationId="{A008BE96-F31E-4DB9-B058-14778D4DA64F}"/>
          </ac:picMkLst>
        </pc:picChg>
        <pc:picChg chg="del">
          <ac:chgData name="Martina Brunelli" userId="e39da7c3-61f7-40f8-aa35-b5327dc40d25" providerId="ADAL" clId="{4A3B5DB5-8EEE-4134-82DF-811CEAF4F4AA}" dt="2026-02-21T13:15:02.161" v="3240" actId="478"/>
          <ac:picMkLst>
            <pc:docMk/>
            <pc:sldMk cId="3298472706" sldId="9578"/>
            <ac:picMk id="16" creationId="{664FD479-CED6-4654-BF3B-B365AE91A198}"/>
          </ac:picMkLst>
        </pc:picChg>
        <pc:picChg chg="add mod">
          <ac:chgData name="Martina Brunelli" userId="e39da7c3-61f7-40f8-aa35-b5327dc40d25" providerId="ADAL" clId="{4A3B5DB5-8EEE-4134-82DF-811CEAF4F4AA}" dt="2026-02-21T13:19:33.343" v="3288" actId="1076"/>
          <ac:picMkLst>
            <pc:docMk/>
            <pc:sldMk cId="3298472706" sldId="9578"/>
            <ac:picMk id="17" creationId="{20FFF006-BECC-4369-9272-57C64BABE3FD}"/>
          </ac:picMkLst>
        </pc:picChg>
        <pc:picChg chg="add mod">
          <ac:chgData name="Martina Brunelli" userId="e39da7c3-61f7-40f8-aa35-b5327dc40d25" providerId="ADAL" clId="{4A3B5DB5-8EEE-4134-82DF-811CEAF4F4AA}" dt="2026-02-21T13:19:29.486" v="3287" actId="1076"/>
          <ac:picMkLst>
            <pc:docMk/>
            <pc:sldMk cId="3298472706" sldId="9578"/>
            <ac:picMk id="19" creationId="{6CA1E216-85F0-493D-93C9-5D49F34DFB69}"/>
          </ac:picMkLst>
        </pc:picChg>
        <pc:picChg chg="add mod">
          <ac:chgData name="Martina Brunelli" userId="e39da7c3-61f7-40f8-aa35-b5327dc40d25" providerId="ADAL" clId="{4A3B5DB5-8EEE-4134-82DF-811CEAF4F4AA}" dt="2026-02-21T13:21:27.418" v="3328" actId="207"/>
          <ac:picMkLst>
            <pc:docMk/>
            <pc:sldMk cId="3298472706" sldId="9578"/>
            <ac:picMk id="21" creationId="{4119147B-2131-4B4D-8343-B88F910DB9C7}"/>
          </ac:picMkLst>
        </pc:picChg>
        <pc:picChg chg="add mod">
          <ac:chgData name="Martina Brunelli" userId="e39da7c3-61f7-40f8-aa35-b5327dc40d25" providerId="ADAL" clId="{4A3B5DB5-8EEE-4134-82DF-811CEAF4F4AA}" dt="2026-02-21T13:21:52.053" v="3330" actId="207"/>
          <ac:picMkLst>
            <pc:docMk/>
            <pc:sldMk cId="3298472706" sldId="9578"/>
            <ac:picMk id="23" creationId="{5F7C89EE-24B0-4631-A2B1-9F37CA4D4995}"/>
          </ac:picMkLst>
        </pc:picChg>
      </pc:sldChg>
      <pc:sldMasterChg chg="delSldLayout">
        <pc:chgData name="Martina Brunelli" userId="e39da7c3-61f7-40f8-aa35-b5327dc40d25" providerId="ADAL" clId="{4A3B5DB5-8EEE-4134-82DF-811CEAF4F4AA}" dt="2026-02-21T12:37:00.335" v="2549" actId="2696"/>
        <pc:sldMasterMkLst>
          <pc:docMk/>
          <pc:sldMasterMk cId="1877834540" sldId="2147483660"/>
        </pc:sldMasterMkLst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41E88F-861C-4BDD-9129-3AB1B696CB0E}" type="doc">
      <dgm:prSet loTypeId="urn:microsoft.com/office/officeart/2005/8/layout/lProcess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AU"/>
        </a:p>
      </dgm:t>
    </dgm:pt>
    <dgm:pt modelId="{5B42AD49-A185-4216-B113-E0FAD1F9851F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it-IT" sz="2900" b="1" dirty="0">
              <a:latin typeface="Barlow"/>
            </a:rPr>
            <a:t>Molestia</a:t>
          </a:r>
        </a:p>
      </dgm:t>
    </dgm:pt>
    <dgm:pt modelId="{E300A736-E021-40F5-8C42-DD16856D5D10}" type="parTrans" cxnId="{436884F1-EC30-4657-B69B-C45425ECD958}">
      <dgm:prSet/>
      <dgm:spPr/>
      <dgm:t>
        <a:bodyPr/>
        <a:lstStyle/>
        <a:p>
          <a:endParaRPr lang="en-AU">
            <a:latin typeface="Barlow"/>
          </a:endParaRPr>
        </a:p>
      </dgm:t>
    </dgm:pt>
    <dgm:pt modelId="{0F82BD15-FF57-4D1C-93AF-B036BDD74578}" type="sibTrans" cxnId="{436884F1-EC30-4657-B69B-C45425ECD958}">
      <dgm:prSet/>
      <dgm:spPr/>
      <dgm:t>
        <a:bodyPr/>
        <a:lstStyle/>
        <a:p>
          <a:endParaRPr lang="en-AU">
            <a:latin typeface="Barlow"/>
          </a:endParaRPr>
        </a:p>
      </dgm:t>
    </dgm:pt>
    <dgm:pt modelId="{74190DBD-B394-4701-AB30-E62E6E343E85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t-IT" sz="1330" b="0" i="0" kern="1200" noProof="0" dirty="0">
              <a:latin typeface="Barlow"/>
            </a:rPr>
            <a:t>La molestia è un qualsiasi comportamento indesiderato che potrebbe ragionevolmente essere considerato o percepito come una fonte di offesa o di umiliazione per l’altra </a:t>
          </a:r>
          <a:r>
            <a:rPr lang="it-IT" sz="1330" b="0" i="0" kern="1200" noProof="0" dirty="0">
              <a:latin typeface="Barlow"/>
              <a:ea typeface="+mn-ea"/>
              <a:cs typeface="+mn-cs"/>
            </a:rPr>
            <a:t>persona</a:t>
          </a:r>
          <a:r>
            <a:rPr lang="en-US" sz="1330" b="0" i="0" kern="1200" dirty="0">
              <a:latin typeface="Barlow"/>
              <a:ea typeface="+mn-ea"/>
              <a:cs typeface="+mn-cs"/>
            </a:rPr>
            <a:t>, </a:t>
          </a:r>
          <a:r>
            <a:rPr lang="it-IT" sz="1330" b="0" i="0" kern="1200" dirty="0">
              <a:latin typeface="Barlow"/>
              <a:ea typeface="+mn-ea"/>
              <a:cs typeface="+mn-cs"/>
            </a:rPr>
            <a:t>qualora tale comportamento interferisca con il lavoro, diventi una condizione di impiego o crei un ambiente di lavoro intimidatorio ostile o offensivo. </a:t>
          </a:r>
        </a:p>
      </dgm:t>
    </dgm:pt>
    <dgm:pt modelId="{CE3543E3-DA29-4385-8CD0-6574DF839E2E}" type="parTrans" cxnId="{19E7E123-5F0D-4FEE-A096-E1E88D9464A4}">
      <dgm:prSet/>
      <dgm:spPr/>
      <dgm:t>
        <a:bodyPr/>
        <a:lstStyle/>
        <a:p>
          <a:endParaRPr lang="en-AU">
            <a:latin typeface="Barlow"/>
          </a:endParaRPr>
        </a:p>
      </dgm:t>
    </dgm:pt>
    <dgm:pt modelId="{ECF359CA-211C-4A1F-B926-41803EAF76B2}" type="sibTrans" cxnId="{19E7E123-5F0D-4FEE-A096-E1E88D9464A4}">
      <dgm:prSet/>
      <dgm:spPr/>
      <dgm:t>
        <a:bodyPr/>
        <a:lstStyle/>
        <a:p>
          <a:endParaRPr lang="en-AU">
            <a:latin typeface="Barlow"/>
          </a:endParaRPr>
        </a:p>
      </dgm:t>
    </dgm:pt>
    <dgm:pt modelId="{786137B6-FA8C-4B1F-A6BA-2FD6B4DA7AFF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it-IT" sz="2900" b="1" noProof="0" dirty="0">
              <a:latin typeface="Barlow"/>
            </a:rPr>
            <a:t>Discriminazione</a:t>
          </a:r>
        </a:p>
      </dgm:t>
    </dgm:pt>
    <dgm:pt modelId="{98517B42-1256-4F96-B70E-4B558E3DB38D}" type="parTrans" cxnId="{230FB596-C200-47E8-BE1B-85BDFBB112B3}">
      <dgm:prSet/>
      <dgm:spPr/>
      <dgm:t>
        <a:bodyPr/>
        <a:lstStyle/>
        <a:p>
          <a:endParaRPr lang="en-AU">
            <a:latin typeface="Barlow"/>
          </a:endParaRPr>
        </a:p>
      </dgm:t>
    </dgm:pt>
    <dgm:pt modelId="{FD0313B9-C6DC-4442-B034-C25E5ACA3885}" type="sibTrans" cxnId="{230FB596-C200-47E8-BE1B-85BDFBB112B3}">
      <dgm:prSet/>
      <dgm:spPr/>
      <dgm:t>
        <a:bodyPr/>
        <a:lstStyle/>
        <a:p>
          <a:endParaRPr lang="en-AU">
            <a:latin typeface="Barlow"/>
          </a:endParaRPr>
        </a:p>
      </dgm:t>
    </dgm:pt>
    <dgm:pt modelId="{3C7D478A-C4CC-40C6-9D1E-A3F17AD11D3E}">
      <dgm:prSet phldrT="[Text]" custT="1"/>
      <dgm:spPr/>
      <dgm:t>
        <a:bodyPr/>
        <a:lstStyle/>
        <a:p>
          <a:r>
            <a:rPr lang="it-IT" sz="1400" b="0" i="0" kern="1200">
              <a:latin typeface="Barlow"/>
              <a:ea typeface="+mn-ea"/>
              <a:cs typeface="+mn-cs"/>
            </a:rPr>
            <a:t>Un comportamento ingiusto o una distinzione arbitraria nei confronti di altre persone sul luogo di lavoro sulla base di caratteristiche quali: età, disabilità, cambiamento di genere, matrimonio e unione civile, gravidanza e maternità, razza, credo religioso, sesso, orientamento sessuale.</a:t>
          </a:r>
          <a:endParaRPr lang="en-AU" sz="1400" b="0" i="0" kern="1200" dirty="0">
            <a:latin typeface="Barlow"/>
            <a:ea typeface="+mn-ea"/>
            <a:cs typeface="+mn-cs"/>
          </a:endParaRPr>
        </a:p>
      </dgm:t>
    </dgm:pt>
    <dgm:pt modelId="{7BDE0D2D-223D-4356-A047-B990F31ACD37}" type="parTrans" cxnId="{E07442C6-4175-4AF6-9168-127A97ED65D6}">
      <dgm:prSet/>
      <dgm:spPr/>
      <dgm:t>
        <a:bodyPr/>
        <a:lstStyle/>
        <a:p>
          <a:endParaRPr lang="en-AU">
            <a:latin typeface="Barlow"/>
          </a:endParaRPr>
        </a:p>
      </dgm:t>
    </dgm:pt>
    <dgm:pt modelId="{7847AAE7-C3AD-4434-8264-1FB51401229D}" type="sibTrans" cxnId="{E07442C6-4175-4AF6-9168-127A97ED65D6}">
      <dgm:prSet/>
      <dgm:spPr/>
      <dgm:t>
        <a:bodyPr/>
        <a:lstStyle/>
        <a:p>
          <a:endParaRPr lang="en-AU">
            <a:latin typeface="Barlow"/>
          </a:endParaRPr>
        </a:p>
      </dgm:t>
    </dgm:pt>
    <dgm:pt modelId="{1F36ED6A-9E1A-461F-954C-051BDF431165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it-IT" sz="2900" b="1" dirty="0">
              <a:latin typeface="Barlow"/>
            </a:rPr>
            <a:t>Abuso di potere</a:t>
          </a:r>
          <a:endParaRPr lang="en-AU" sz="2900" b="1" dirty="0">
            <a:latin typeface="Barlow"/>
          </a:endParaRPr>
        </a:p>
      </dgm:t>
    </dgm:pt>
    <dgm:pt modelId="{5EA82B44-A01A-47BC-9BCD-4B24B8C0971B}" type="parTrans" cxnId="{BBBB378F-433D-4715-A6ED-408AD98A4506}">
      <dgm:prSet/>
      <dgm:spPr/>
      <dgm:t>
        <a:bodyPr/>
        <a:lstStyle/>
        <a:p>
          <a:endParaRPr lang="en-AU">
            <a:latin typeface="Barlow"/>
          </a:endParaRPr>
        </a:p>
      </dgm:t>
    </dgm:pt>
    <dgm:pt modelId="{FC7BD7F1-2779-4C95-B9C4-49F2305E2445}" type="sibTrans" cxnId="{BBBB378F-433D-4715-A6ED-408AD98A4506}">
      <dgm:prSet/>
      <dgm:spPr/>
      <dgm:t>
        <a:bodyPr/>
        <a:lstStyle/>
        <a:p>
          <a:endParaRPr lang="en-AU">
            <a:latin typeface="Barlow"/>
          </a:endParaRPr>
        </a:p>
      </dgm:t>
    </dgm:pt>
    <dgm:pt modelId="{BB0FDEB8-E95A-42F4-91CD-F3E53F4935B4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t-IT" sz="1330" b="0" i="0" dirty="0">
              <a:latin typeface="Barlow"/>
            </a:rPr>
            <a:t>L'abuso di potere è l'uso improprio di una posizione di influenza, potere o autorità verso un'altra persona. Ciò è particolarmente grave quando una persona usa la propria influenza, potere o autorità per influenzare impropriamente la carriera o le condizioni di impiego di un altro</a:t>
          </a:r>
          <a:r>
            <a:rPr lang="en-US" sz="1330" b="0" i="0" dirty="0">
              <a:latin typeface="Barlow"/>
            </a:rPr>
            <a:t>. </a:t>
          </a:r>
          <a:endParaRPr lang="en-AU" sz="1330" b="0" i="0" dirty="0">
            <a:latin typeface="Barlow"/>
          </a:endParaRPr>
        </a:p>
      </dgm:t>
    </dgm:pt>
    <dgm:pt modelId="{7AFCDC8F-C070-4F1E-84CA-542ECCEDF8D8}" type="parTrans" cxnId="{2ED40615-52B9-4D43-9080-A0239D4CA5FB}">
      <dgm:prSet/>
      <dgm:spPr/>
      <dgm:t>
        <a:bodyPr/>
        <a:lstStyle/>
        <a:p>
          <a:endParaRPr lang="en-AU">
            <a:latin typeface="Barlow"/>
          </a:endParaRPr>
        </a:p>
      </dgm:t>
    </dgm:pt>
    <dgm:pt modelId="{4CEDA3FC-34EE-498C-B92B-BC68A46916BE}" type="sibTrans" cxnId="{2ED40615-52B9-4D43-9080-A0239D4CA5FB}">
      <dgm:prSet/>
      <dgm:spPr/>
      <dgm:t>
        <a:bodyPr/>
        <a:lstStyle/>
        <a:p>
          <a:endParaRPr lang="en-AU">
            <a:latin typeface="Barlow"/>
          </a:endParaRPr>
        </a:p>
      </dgm:t>
    </dgm:pt>
    <dgm:pt modelId="{ACDA04C7-D87F-4300-9A2E-57935C75799E}" type="pres">
      <dgm:prSet presAssocID="{8341E88F-861C-4BDD-9129-3AB1B696CB0E}" presName="theList" presStyleCnt="0">
        <dgm:presLayoutVars>
          <dgm:dir/>
          <dgm:animLvl val="lvl"/>
          <dgm:resizeHandles val="exact"/>
        </dgm:presLayoutVars>
      </dgm:prSet>
      <dgm:spPr/>
    </dgm:pt>
    <dgm:pt modelId="{14567B02-85EF-4C45-9AB9-4B2438B56161}" type="pres">
      <dgm:prSet presAssocID="{5B42AD49-A185-4216-B113-E0FAD1F9851F}" presName="compNode" presStyleCnt="0"/>
      <dgm:spPr/>
    </dgm:pt>
    <dgm:pt modelId="{D8926FDC-D6D3-453F-96D8-2779EDF5D3AF}" type="pres">
      <dgm:prSet presAssocID="{5B42AD49-A185-4216-B113-E0FAD1F9851F}" presName="aNode" presStyleLbl="bgShp" presStyleIdx="0" presStyleCnt="3" custLinFactNeighborX="-2963" custLinFactNeighborY="5094"/>
      <dgm:spPr/>
    </dgm:pt>
    <dgm:pt modelId="{A348CEBE-2578-4FC1-B76E-6E7C4E5EE333}" type="pres">
      <dgm:prSet presAssocID="{5B42AD49-A185-4216-B113-E0FAD1F9851F}" presName="textNode" presStyleLbl="bgShp" presStyleIdx="0" presStyleCnt="3"/>
      <dgm:spPr/>
    </dgm:pt>
    <dgm:pt modelId="{97BE9518-D00E-40E4-8FD1-C46F9FE90A37}" type="pres">
      <dgm:prSet presAssocID="{5B42AD49-A185-4216-B113-E0FAD1F9851F}" presName="compChildNode" presStyleCnt="0"/>
      <dgm:spPr/>
    </dgm:pt>
    <dgm:pt modelId="{8B9B93C8-0118-44DD-A0D7-3AA4ED2A4FFF}" type="pres">
      <dgm:prSet presAssocID="{5B42AD49-A185-4216-B113-E0FAD1F9851F}" presName="theInnerList" presStyleCnt="0"/>
      <dgm:spPr/>
    </dgm:pt>
    <dgm:pt modelId="{0028CC66-62D1-4F4E-A095-898CD4C5B831}" type="pres">
      <dgm:prSet presAssocID="{74190DBD-B394-4701-AB30-E62E6E343E85}" presName="childNode" presStyleLbl="node1" presStyleIdx="0" presStyleCnt="3" custScaleX="112486" custScaleY="120065" custLinFactNeighborY="604">
        <dgm:presLayoutVars>
          <dgm:bulletEnabled val="1"/>
        </dgm:presLayoutVars>
      </dgm:prSet>
      <dgm:spPr/>
    </dgm:pt>
    <dgm:pt modelId="{AFCF373B-310F-49FB-B90B-73A2F0E38F67}" type="pres">
      <dgm:prSet presAssocID="{5B42AD49-A185-4216-B113-E0FAD1F9851F}" presName="aSpace" presStyleCnt="0"/>
      <dgm:spPr/>
    </dgm:pt>
    <dgm:pt modelId="{758454A3-C142-4C1C-8A54-320BEA6D7726}" type="pres">
      <dgm:prSet presAssocID="{786137B6-FA8C-4B1F-A6BA-2FD6B4DA7AFF}" presName="compNode" presStyleCnt="0"/>
      <dgm:spPr/>
    </dgm:pt>
    <dgm:pt modelId="{E11C99EA-C5F8-4C99-AA72-151FB19E9B8B}" type="pres">
      <dgm:prSet presAssocID="{786137B6-FA8C-4B1F-A6BA-2FD6B4DA7AFF}" presName="aNode" presStyleLbl="bgShp" presStyleIdx="1" presStyleCnt="3"/>
      <dgm:spPr/>
    </dgm:pt>
    <dgm:pt modelId="{109914B8-A712-4022-A7E5-BBD899B0816C}" type="pres">
      <dgm:prSet presAssocID="{786137B6-FA8C-4B1F-A6BA-2FD6B4DA7AFF}" presName="textNode" presStyleLbl="bgShp" presStyleIdx="1" presStyleCnt="3"/>
      <dgm:spPr/>
    </dgm:pt>
    <dgm:pt modelId="{7B27293A-555B-4900-B76D-76E7FDA158DC}" type="pres">
      <dgm:prSet presAssocID="{786137B6-FA8C-4B1F-A6BA-2FD6B4DA7AFF}" presName="compChildNode" presStyleCnt="0"/>
      <dgm:spPr/>
    </dgm:pt>
    <dgm:pt modelId="{B5AF96F2-8168-4FEC-ADA0-68D9E802D23A}" type="pres">
      <dgm:prSet presAssocID="{786137B6-FA8C-4B1F-A6BA-2FD6B4DA7AFF}" presName="theInnerList" presStyleCnt="0"/>
      <dgm:spPr/>
    </dgm:pt>
    <dgm:pt modelId="{1363F05A-6E4F-403F-8CEB-D0744A00F85A}" type="pres">
      <dgm:prSet presAssocID="{3C7D478A-C4CC-40C6-9D1E-A3F17AD11D3E}" presName="childNode" presStyleLbl="node1" presStyleIdx="1" presStyleCnt="3" custScaleX="116547" custScaleY="116572" custLinFactNeighborX="-664" custLinFactNeighborY="1665">
        <dgm:presLayoutVars>
          <dgm:bulletEnabled val="1"/>
        </dgm:presLayoutVars>
      </dgm:prSet>
      <dgm:spPr/>
    </dgm:pt>
    <dgm:pt modelId="{221457F7-91C9-4115-8754-1EE75994017A}" type="pres">
      <dgm:prSet presAssocID="{786137B6-FA8C-4B1F-A6BA-2FD6B4DA7AFF}" presName="aSpace" presStyleCnt="0"/>
      <dgm:spPr/>
    </dgm:pt>
    <dgm:pt modelId="{47745A5F-E4A2-438B-AAFE-DDA7AAACC947}" type="pres">
      <dgm:prSet presAssocID="{1F36ED6A-9E1A-461F-954C-051BDF431165}" presName="compNode" presStyleCnt="0"/>
      <dgm:spPr/>
    </dgm:pt>
    <dgm:pt modelId="{C7753FC1-1BA9-4C85-B07D-6A20F213A41C}" type="pres">
      <dgm:prSet presAssocID="{1F36ED6A-9E1A-461F-954C-051BDF431165}" presName="aNode" presStyleLbl="bgShp" presStyleIdx="2" presStyleCnt="3"/>
      <dgm:spPr/>
    </dgm:pt>
    <dgm:pt modelId="{E4A53FC5-8DCB-45AD-8C02-D736DD610609}" type="pres">
      <dgm:prSet presAssocID="{1F36ED6A-9E1A-461F-954C-051BDF431165}" presName="textNode" presStyleLbl="bgShp" presStyleIdx="2" presStyleCnt="3"/>
      <dgm:spPr/>
    </dgm:pt>
    <dgm:pt modelId="{FF130F60-7D4C-459A-8FD2-7940839E5BCA}" type="pres">
      <dgm:prSet presAssocID="{1F36ED6A-9E1A-461F-954C-051BDF431165}" presName="compChildNode" presStyleCnt="0"/>
      <dgm:spPr/>
    </dgm:pt>
    <dgm:pt modelId="{BEA75CE7-E49D-4845-BCB6-5D928B980305}" type="pres">
      <dgm:prSet presAssocID="{1F36ED6A-9E1A-461F-954C-051BDF431165}" presName="theInnerList" presStyleCnt="0"/>
      <dgm:spPr/>
    </dgm:pt>
    <dgm:pt modelId="{C968DD91-4D63-4340-AB2B-685629BF8EB2}" type="pres">
      <dgm:prSet presAssocID="{BB0FDEB8-E95A-42F4-91CD-F3E53F4935B4}" presName="childNode" presStyleLbl="node1" presStyleIdx="2" presStyleCnt="3" custScaleY="116591">
        <dgm:presLayoutVars>
          <dgm:bulletEnabled val="1"/>
        </dgm:presLayoutVars>
      </dgm:prSet>
      <dgm:spPr/>
    </dgm:pt>
  </dgm:ptLst>
  <dgm:cxnLst>
    <dgm:cxn modelId="{30204808-32E3-45AB-8CEA-54E3A65E8A63}" type="presOf" srcId="{74190DBD-B394-4701-AB30-E62E6E343E85}" destId="{0028CC66-62D1-4F4E-A095-898CD4C5B831}" srcOrd="0" destOrd="0" presId="urn:microsoft.com/office/officeart/2005/8/layout/lProcess2"/>
    <dgm:cxn modelId="{2ED40615-52B9-4D43-9080-A0239D4CA5FB}" srcId="{1F36ED6A-9E1A-461F-954C-051BDF431165}" destId="{BB0FDEB8-E95A-42F4-91CD-F3E53F4935B4}" srcOrd="0" destOrd="0" parTransId="{7AFCDC8F-C070-4F1E-84CA-542ECCEDF8D8}" sibTransId="{4CEDA3FC-34EE-498C-B92B-BC68A46916BE}"/>
    <dgm:cxn modelId="{97DF081D-4A43-4A66-92A3-BB65441BECE1}" type="presOf" srcId="{3C7D478A-C4CC-40C6-9D1E-A3F17AD11D3E}" destId="{1363F05A-6E4F-403F-8CEB-D0744A00F85A}" srcOrd="0" destOrd="0" presId="urn:microsoft.com/office/officeart/2005/8/layout/lProcess2"/>
    <dgm:cxn modelId="{1D9E0F1F-D944-4213-BFCB-6ADA3025CED8}" type="presOf" srcId="{8341E88F-861C-4BDD-9129-3AB1B696CB0E}" destId="{ACDA04C7-D87F-4300-9A2E-57935C75799E}" srcOrd="0" destOrd="0" presId="urn:microsoft.com/office/officeart/2005/8/layout/lProcess2"/>
    <dgm:cxn modelId="{19E7E123-5F0D-4FEE-A096-E1E88D9464A4}" srcId="{5B42AD49-A185-4216-B113-E0FAD1F9851F}" destId="{74190DBD-B394-4701-AB30-E62E6E343E85}" srcOrd="0" destOrd="0" parTransId="{CE3543E3-DA29-4385-8CD0-6574DF839E2E}" sibTransId="{ECF359CA-211C-4A1F-B926-41803EAF76B2}"/>
    <dgm:cxn modelId="{8C1F9434-9AEC-432A-BD62-BFF0375DE3AD}" type="presOf" srcId="{786137B6-FA8C-4B1F-A6BA-2FD6B4DA7AFF}" destId="{E11C99EA-C5F8-4C99-AA72-151FB19E9B8B}" srcOrd="0" destOrd="0" presId="urn:microsoft.com/office/officeart/2005/8/layout/lProcess2"/>
    <dgm:cxn modelId="{C3348161-6FB9-400C-B6C0-EE511582FEF9}" type="presOf" srcId="{BB0FDEB8-E95A-42F4-91CD-F3E53F4935B4}" destId="{C968DD91-4D63-4340-AB2B-685629BF8EB2}" srcOrd="0" destOrd="0" presId="urn:microsoft.com/office/officeart/2005/8/layout/lProcess2"/>
    <dgm:cxn modelId="{53B66E49-7EDC-4D32-8055-1EFCA628AFC7}" type="presOf" srcId="{1F36ED6A-9E1A-461F-954C-051BDF431165}" destId="{E4A53FC5-8DCB-45AD-8C02-D736DD610609}" srcOrd="1" destOrd="0" presId="urn:microsoft.com/office/officeart/2005/8/layout/lProcess2"/>
    <dgm:cxn modelId="{434B0A52-CAEE-4347-A1CF-4539A30859DC}" type="presOf" srcId="{5B42AD49-A185-4216-B113-E0FAD1F9851F}" destId="{A348CEBE-2578-4FC1-B76E-6E7C4E5EE333}" srcOrd="1" destOrd="0" presId="urn:microsoft.com/office/officeart/2005/8/layout/lProcess2"/>
    <dgm:cxn modelId="{BBBB378F-433D-4715-A6ED-408AD98A4506}" srcId="{8341E88F-861C-4BDD-9129-3AB1B696CB0E}" destId="{1F36ED6A-9E1A-461F-954C-051BDF431165}" srcOrd="2" destOrd="0" parTransId="{5EA82B44-A01A-47BC-9BCD-4B24B8C0971B}" sibTransId="{FC7BD7F1-2779-4C95-B9C4-49F2305E2445}"/>
    <dgm:cxn modelId="{230FB596-C200-47E8-BE1B-85BDFBB112B3}" srcId="{8341E88F-861C-4BDD-9129-3AB1B696CB0E}" destId="{786137B6-FA8C-4B1F-A6BA-2FD6B4DA7AFF}" srcOrd="1" destOrd="0" parTransId="{98517B42-1256-4F96-B70E-4B558E3DB38D}" sibTransId="{FD0313B9-C6DC-4442-B034-C25E5ACA3885}"/>
    <dgm:cxn modelId="{F70FA49B-0233-4FDB-8889-C95905D8E5EB}" type="presOf" srcId="{1F36ED6A-9E1A-461F-954C-051BDF431165}" destId="{C7753FC1-1BA9-4C85-B07D-6A20F213A41C}" srcOrd="0" destOrd="0" presId="urn:microsoft.com/office/officeart/2005/8/layout/lProcess2"/>
    <dgm:cxn modelId="{E07442C6-4175-4AF6-9168-127A97ED65D6}" srcId="{786137B6-FA8C-4B1F-A6BA-2FD6B4DA7AFF}" destId="{3C7D478A-C4CC-40C6-9D1E-A3F17AD11D3E}" srcOrd="0" destOrd="0" parTransId="{7BDE0D2D-223D-4356-A047-B990F31ACD37}" sibTransId="{7847AAE7-C3AD-4434-8264-1FB51401229D}"/>
    <dgm:cxn modelId="{F9F9B4CC-7A58-483F-8DB6-9B06BF7BDEB2}" type="presOf" srcId="{5B42AD49-A185-4216-B113-E0FAD1F9851F}" destId="{D8926FDC-D6D3-453F-96D8-2779EDF5D3AF}" srcOrd="0" destOrd="0" presId="urn:microsoft.com/office/officeart/2005/8/layout/lProcess2"/>
    <dgm:cxn modelId="{436884F1-EC30-4657-B69B-C45425ECD958}" srcId="{8341E88F-861C-4BDD-9129-3AB1B696CB0E}" destId="{5B42AD49-A185-4216-B113-E0FAD1F9851F}" srcOrd="0" destOrd="0" parTransId="{E300A736-E021-40F5-8C42-DD16856D5D10}" sibTransId="{0F82BD15-FF57-4D1C-93AF-B036BDD74578}"/>
    <dgm:cxn modelId="{4D6AB1F2-D85B-400B-B404-E3E224FBBEDD}" type="presOf" srcId="{786137B6-FA8C-4B1F-A6BA-2FD6B4DA7AFF}" destId="{109914B8-A712-4022-A7E5-BBD899B0816C}" srcOrd="1" destOrd="0" presId="urn:microsoft.com/office/officeart/2005/8/layout/lProcess2"/>
    <dgm:cxn modelId="{B2DC11EC-5666-4F7B-A4A4-BC5EF9B119B0}" type="presParOf" srcId="{ACDA04C7-D87F-4300-9A2E-57935C75799E}" destId="{14567B02-85EF-4C45-9AB9-4B2438B56161}" srcOrd="0" destOrd="0" presId="urn:microsoft.com/office/officeart/2005/8/layout/lProcess2"/>
    <dgm:cxn modelId="{07104D2D-3018-45C5-BB2B-5CABA24E5E21}" type="presParOf" srcId="{14567B02-85EF-4C45-9AB9-4B2438B56161}" destId="{D8926FDC-D6D3-453F-96D8-2779EDF5D3AF}" srcOrd="0" destOrd="0" presId="urn:microsoft.com/office/officeart/2005/8/layout/lProcess2"/>
    <dgm:cxn modelId="{9026127E-6378-41BB-B599-31A09C9B38CE}" type="presParOf" srcId="{14567B02-85EF-4C45-9AB9-4B2438B56161}" destId="{A348CEBE-2578-4FC1-B76E-6E7C4E5EE333}" srcOrd="1" destOrd="0" presId="urn:microsoft.com/office/officeart/2005/8/layout/lProcess2"/>
    <dgm:cxn modelId="{4D2895AE-806B-4FE3-8AE0-17755531F5AC}" type="presParOf" srcId="{14567B02-85EF-4C45-9AB9-4B2438B56161}" destId="{97BE9518-D00E-40E4-8FD1-C46F9FE90A37}" srcOrd="2" destOrd="0" presId="urn:microsoft.com/office/officeart/2005/8/layout/lProcess2"/>
    <dgm:cxn modelId="{7E7B59A4-EE72-4445-9720-9436F006FC9B}" type="presParOf" srcId="{97BE9518-D00E-40E4-8FD1-C46F9FE90A37}" destId="{8B9B93C8-0118-44DD-A0D7-3AA4ED2A4FFF}" srcOrd="0" destOrd="0" presId="urn:microsoft.com/office/officeart/2005/8/layout/lProcess2"/>
    <dgm:cxn modelId="{05BC24F4-4008-43BE-A816-D948C82CEA48}" type="presParOf" srcId="{8B9B93C8-0118-44DD-A0D7-3AA4ED2A4FFF}" destId="{0028CC66-62D1-4F4E-A095-898CD4C5B831}" srcOrd="0" destOrd="0" presId="urn:microsoft.com/office/officeart/2005/8/layout/lProcess2"/>
    <dgm:cxn modelId="{16E88E9F-624D-4CC7-90EE-8F03592F0A7A}" type="presParOf" srcId="{ACDA04C7-D87F-4300-9A2E-57935C75799E}" destId="{AFCF373B-310F-49FB-B90B-73A2F0E38F67}" srcOrd="1" destOrd="0" presId="urn:microsoft.com/office/officeart/2005/8/layout/lProcess2"/>
    <dgm:cxn modelId="{91231F63-2080-4D7F-B52F-47913EAB0CC7}" type="presParOf" srcId="{ACDA04C7-D87F-4300-9A2E-57935C75799E}" destId="{758454A3-C142-4C1C-8A54-320BEA6D7726}" srcOrd="2" destOrd="0" presId="urn:microsoft.com/office/officeart/2005/8/layout/lProcess2"/>
    <dgm:cxn modelId="{EFE95928-8F92-4366-9A67-30B899A33349}" type="presParOf" srcId="{758454A3-C142-4C1C-8A54-320BEA6D7726}" destId="{E11C99EA-C5F8-4C99-AA72-151FB19E9B8B}" srcOrd="0" destOrd="0" presId="urn:microsoft.com/office/officeart/2005/8/layout/lProcess2"/>
    <dgm:cxn modelId="{CDB6894A-1762-4A82-B872-9A623DFD5EF2}" type="presParOf" srcId="{758454A3-C142-4C1C-8A54-320BEA6D7726}" destId="{109914B8-A712-4022-A7E5-BBD899B0816C}" srcOrd="1" destOrd="0" presId="urn:microsoft.com/office/officeart/2005/8/layout/lProcess2"/>
    <dgm:cxn modelId="{74DCEA68-5BD9-4913-9943-823E3A505448}" type="presParOf" srcId="{758454A3-C142-4C1C-8A54-320BEA6D7726}" destId="{7B27293A-555B-4900-B76D-76E7FDA158DC}" srcOrd="2" destOrd="0" presId="urn:microsoft.com/office/officeart/2005/8/layout/lProcess2"/>
    <dgm:cxn modelId="{E177EA69-BFDB-4A3C-8C26-E5FDE6879C63}" type="presParOf" srcId="{7B27293A-555B-4900-B76D-76E7FDA158DC}" destId="{B5AF96F2-8168-4FEC-ADA0-68D9E802D23A}" srcOrd="0" destOrd="0" presId="urn:microsoft.com/office/officeart/2005/8/layout/lProcess2"/>
    <dgm:cxn modelId="{5C051B4C-3F88-4318-B27F-3705AC9CF969}" type="presParOf" srcId="{B5AF96F2-8168-4FEC-ADA0-68D9E802D23A}" destId="{1363F05A-6E4F-403F-8CEB-D0744A00F85A}" srcOrd="0" destOrd="0" presId="urn:microsoft.com/office/officeart/2005/8/layout/lProcess2"/>
    <dgm:cxn modelId="{27568B59-BD0F-4F04-9B7C-CC1D667E9079}" type="presParOf" srcId="{ACDA04C7-D87F-4300-9A2E-57935C75799E}" destId="{221457F7-91C9-4115-8754-1EE75994017A}" srcOrd="3" destOrd="0" presId="urn:microsoft.com/office/officeart/2005/8/layout/lProcess2"/>
    <dgm:cxn modelId="{435BDA1A-7A64-4833-A652-D3990E4FC49D}" type="presParOf" srcId="{ACDA04C7-D87F-4300-9A2E-57935C75799E}" destId="{47745A5F-E4A2-438B-AAFE-DDA7AAACC947}" srcOrd="4" destOrd="0" presId="urn:microsoft.com/office/officeart/2005/8/layout/lProcess2"/>
    <dgm:cxn modelId="{210CECAE-CDFF-4590-8CA8-7B17A6D8C6FE}" type="presParOf" srcId="{47745A5F-E4A2-438B-AAFE-DDA7AAACC947}" destId="{C7753FC1-1BA9-4C85-B07D-6A20F213A41C}" srcOrd="0" destOrd="0" presId="urn:microsoft.com/office/officeart/2005/8/layout/lProcess2"/>
    <dgm:cxn modelId="{08B58E3F-5842-4C4C-92A4-7E4D977F63F8}" type="presParOf" srcId="{47745A5F-E4A2-438B-AAFE-DDA7AAACC947}" destId="{E4A53FC5-8DCB-45AD-8C02-D736DD610609}" srcOrd="1" destOrd="0" presId="urn:microsoft.com/office/officeart/2005/8/layout/lProcess2"/>
    <dgm:cxn modelId="{F8495E45-D792-42A0-86C7-56B6CE6B6AE3}" type="presParOf" srcId="{47745A5F-E4A2-438B-AAFE-DDA7AAACC947}" destId="{FF130F60-7D4C-459A-8FD2-7940839E5BCA}" srcOrd="2" destOrd="0" presId="urn:microsoft.com/office/officeart/2005/8/layout/lProcess2"/>
    <dgm:cxn modelId="{82421D47-FCF0-4F9D-A94D-9E57E39304FE}" type="presParOf" srcId="{FF130F60-7D4C-459A-8FD2-7940839E5BCA}" destId="{BEA75CE7-E49D-4845-BCB6-5D928B980305}" srcOrd="0" destOrd="0" presId="urn:microsoft.com/office/officeart/2005/8/layout/lProcess2"/>
    <dgm:cxn modelId="{65478933-F3D7-45EA-88EC-7B2F3FFC2D5F}" type="presParOf" srcId="{BEA75CE7-E49D-4845-BCB6-5D928B980305}" destId="{C968DD91-4D63-4340-AB2B-685629BF8EB2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341E88F-861C-4BDD-9129-3AB1B696CB0E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5B42AD49-A185-4216-B113-E0FAD1F9851F}">
      <dgm:prSet phldrT="[Text]" custT="1"/>
      <dgm:spPr>
        <a:solidFill>
          <a:schemeClr val="bg1"/>
        </a:solidFill>
        <a:ln w="19050">
          <a:solidFill>
            <a:schemeClr val="accent1"/>
          </a:solidFill>
        </a:ln>
      </dgm:spPr>
      <dgm:t>
        <a:bodyPr/>
        <a:lstStyle/>
        <a:p>
          <a:r>
            <a:rPr lang="it-IT" sz="2900" b="1" noProof="0" dirty="0">
              <a:latin typeface="Barlow"/>
            </a:rPr>
            <a:t>Sfruttamento sessuale</a:t>
          </a:r>
        </a:p>
      </dgm:t>
    </dgm:pt>
    <dgm:pt modelId="{E300A736-E021-40F5-8C42-DD16856D5D10}" type="parTrans" cxnId="{436884F1-EC30-4657-B69B-C45425ECD958}">
      <dgm:prSet/>
      <dgm:spPr/>
      <dgm:t>
        <a:bodyPr/>
        <a:lstStyle/>
        <a:p>
          <a:endParaRPr lang="en-AU">
            <a:latin typeface="Barlow"/>
          </a:endParaRPr>
        </a:p>
      </dgm:t>
    </dgm:pt>
    <dgm:pt modelId="{0F82BD15-FF57-4D1C-93AF-B036BDD74578}" type="sibTrans" cxnId="{436884F1-EC30-4657-B69B-C45425ECD958}">
      <dgm:prSet/>
      <dgm:spPr/>
      <dgm:t>
        <a:bodyPr/>
        <a:lstStyle/>
        <a:p>
          <a:endParaRPr lang="en-AU">
            <a:latin typeface="Barlow"/>
          </a:endParaRPr>
        </a:p>
      </dgm:t>
    </dgm:pt>
    <dgm:pt modelId="{74190DBD-B394-4701-AB30-E62E6E343E85}">
      <dgm:prSet phldrT="[Text]" custT="1"/>
      <dgm:spPr>
        <a:solidFill>
          <a:schemeClr val="accent4"/>
        </a:solidFill>
      </dgm:spPr>
      <dgm:t>
        <a:bodyPr/>
        <a:lstStyle/>
        <a:p>
          <a:r>
            <a:rPr lang="it-IT" sz="1500" b="0" i="0" noProof="0" dirty="0">
              <a:latin typeface="Barlow"/>
            </a:rPr>
            <a:t>Qualsiasi effettivo o potenziale abuso di una posizione di vulnerabilità, differenza di potere o fiducia, a scopi sessuali; incluso, ma non limitato a, il guadagno di un beneficio monetario, sociale o politico tramite lo sfruttamento sessuale di un’altra persona</a:t>
          </a:r>
          <a:endParaRPr lang="it-IT" sz="1500" noProof="0" dirty="0">
            <a:latin typeface="Barlow"/>
          </a:endParaRPr>
        </a:p>
      </dgm:t>
    </dgm:pt>
    <dgm:pt modelId="{CE3543E3-DA29-4385-8CD0-6574DF839E2E}" type="parTrans" cxnId="{19E7E123-5F0D-4FEE-A096-E1E88D9464A4}">
      <dgm:prSet/>
      <dgm:spPr/>
      <dgm:t>
        <a:bodyPr/>
        <a:lstStyle/>
        <a:p>
          <a:endParaRPr lang="en-AU">
            <a:latin typeface="Barlow"/>
          </a:endParaRPr>
        </a:p>
      </dgm:t>
    </dgm:pt>
    <dgm:pt modelId="{ECF359CA-211C-4A1F-B926-41803EAF76B2}" type="sibTrans" cxnId="{19E7E123-5F0D-4FEE-A096-E1E88D9464A4}">
      <dgm:prSet/>
      <dgm:spPr/>
      <dgm:t>
        <a:bodyPr/>
        <a:lstStyle/>
        <a:p>
          <a:endParaRPr lang="en-AU">
            <a:latin typeface="Barlow"/>
          </a:endParaRPr>
        </a:p>
      </dgm:t>
    </dgm:pt>
    <dgm:pt modelId="{786137B6-FA8C-4B1F-A6BA-2FD6B4DA7AFF}">
      <dgm:prSet phldrT="[Text]" custT="1"/>
      <dgm:spPr>
        <a:solidFill>
          <a:schemeClr val="bg1"/>
        </a:solidFill>
        <a:ln w="19050">
          <a:solidFill>
            <a:schemeClr val="accent1"/>
          </a:solidFill>
        </a:ln>
      </dgm:spPr>
      <dgm:t>
        <a:bodyPr/>
        <a:lstStyle/>
        <a:p>
          <a:r>
            <a:rPr lang="it-IT" sz="2900" b="1" noProof="0" dirty="0">
              <a:latin typeface="Barlow"/>
            </a:rPr>
            <a:t>Abuso sessuale</a:t>
          </a:r>
        </a:p>
      </dgm:t>
    </dgm:pt>
    <dgm:pt modelId="{98517B42-1256-4F96-B70E-4B558E3DB38D}" type="parTrans" cxnId="{230FB596-C200-47E8-BE1B-85BDFBB112B3}">
      <dgm:prSet/>
      <dgm:spPr/>
      <dgm:t>
        <a:bodyPr/>
        <a:lstStyle/>
        <a:p>
          <a:endParaRPr lang="en-AU">
            <a:latin typeface="Barlow"/>
          </a:endParaRPr>
        </a:p>
      </dgm:t>
    </dgm:pt>
    <dgm:pt modelId="{FD0313B9-C6DC-4442-B034-C25E5ACA3885}" type="sibTrans" cxnId="{230FB596-C200-47E8-BE1B-85BDFBB112B3}">
      <dgm:prSet/>
      <dgm:spPr/>
      <dgm:t>
        <a:bodyPr/>
        <a:lstStyle/>
        <a:p>
          <a:endParaRPr lang="en-AU">
            <a:latin typeface="Barlow"/>
          </a:endParaRPr>
        </a:p>
      </dgm:t>
    </dgm:pt>
    <dgm:pt modelId="{3C7D478A-C4CC-40C6-9D1E-A3F17AD11D3E}">
      <dgm:prSet phldrT="[Text]" custT="1"/>
      <dgm:spPr>
        <a:solidFill>
          <a:srgbClr val="FF1D34"/>
        </a:solidFill>
      </dgm:spPr>
      <dgm:t>
        <a:bodyPr/>
        <a:lstStyle/>
        <a:p>
          <a:r>
            <a:rPr lang="it-IT" sz="1600" b="0" i="0" noProof="0" dirty="0">
              <a:latin typeface="Barlow"/>
            </a:rPr>
            <a:t>Effettiva o potenziale invasione di natura sessuale, tramite utilizzo di forza o in virtù di condizioni inique o coercitive.</a:t>
          </a:r>
          <a:endParaRPr lang="it-IT" sz="1600" noProof="0" dirty="0">
            <a:latin typeface="Barlow"/>
          </a:endParaRPr>
        </a:p>
      </dgm:t>
    </dgm:pt>
    <dgm:pt modelId="{7BDE0D2D-223D-4356-A047-B990F31ACD37}" type="parTrans" cxnId="{E07442C6-4175-4AF6-9168-127A97ED65D6}">
      <dgm:prSet/>
      <dgm:spPr/>
      <dgm:t>
        <a:bodyPr/>
        <a:lstStyle/>
        <a:p>
          <a:endParaRPr lang="en-AU">
            <a:latin typeface="Barlow"/>
          </a:endParaRPr>
        </a:p>
      </dgm:t>
    </dgm:pt>
    <dgm:pt modelId="{7847AAE7-C3AD-4434-8264-1FB51401229D}" type="sibTrans" cxnId="{E07442C6-4175-4AF6-9168-127A97ED65D6}">
      <dgm:prSet/>
      <dgm:spPr/>
      <dgm:t>
        <a:bodyPr/>
        <a:lstStyle/>
        <a:p>
          <a:endParaRPr lang="en-AU">
            <a:latin typeface="Barlow"/>
          </a:endParaRPr>
        </a:p>
      </dgm:t>
    </dgm:pt>
    <dgm:pt modelId="{1F36ED6A-9E1A-461F-954C-051BDF431165}">
      <dgm:prSet phldrT="[Text]" custT="1"/>
      <dgm:spPr>
        <a:solidFill>
          <a:schemeClr val="bg1"/>
        </a:solidFill>
        <a:ln w="19050">
          <a:solidFill>
            <a:schemeClr val="accent1"/>
          </a:solidFill>
        </a:ln>
      </dgm:spPr>
      <dgm:t>
        <a:bodyPr/>
        <a:lstStyle/>
        <a:p>
          <a:r>
            <a:rPr lang="it-IT" sz="2900" b="1" noProof="0" dirty="0">
              <a:latin typeface="Barlow"/>
            </a:rPr>
            <a:t>Molestia sessuale</a:t>
          </a:r>
        </a:p>
      </dgm:t>
    </dgm:pt>
    <dgm:pt modelId="{5EA82B44-A01A-47BC-9BCD-4B24B8C0971B}" type="parTrans" cxnId="{BBBB378F-433D-4715-A6ED-408AD98A4506}">
      <dgm:prSet/>
      <dgm:spPr/>
      <dgm:t>
        <a:bodyPr/>
        <a:lstStyle/>
        <a:p>
          <a:endParaRPr lang="en-AU">
            <a:latin typeface="Barlow"/>
          </a:endParaRPr>
        </a:p>
      </dgm:t>
    </dgm:pt>
    <dgm:pt modelId="{FC7BD7F1-2779-4C95-B9C4-49F2305E2445}" type="sibTrans" cxnId="{BBBB378F-433D-4715-A6ED-408AD98A4506}">
      <dgm:prSet/>
      <dgm:spPr/>
      <dgm:t>
        <a:bodyPr/>
        <a:lstStyle/>
        <a:p>
          <a:endParaRPr lang="en-AU">
            <a:latin typeface="Barlow"/>
          </a:endParaRPr>
        </a:p>
      </dgm:t>
    </dgm:pt>
    <dgm:pt modelId="{BB0FDEB8-E95A-42F4-91CD-F3E53F4935B4}">
      <dgm:prSet phldrT="[Text]" custT="1"/>
      <dgm:spPr>
        <a:solidFill>
          <a:schemeClr val="accent5"/>
        </a:solidFill>
      </dgm:spPr>
      <dgm:t>
        <a:bodyPr/>
        <a:lstStyle/>
        <a:p>
          <a:r>
            <a:rPr lang="it-IT" sz="1200" b="0" i="0" noProof="0" dirty="0">
              <a:latin typeface="Barlow"/>
            </a:rPr>
            <a:t>La molestia sessuale è un’avance sessuale indesiderata, una richiesta di favori sessuali, un atteggiamento o un gesto verbale o fisico di natura sessuale che potrebbe ragionevolmente essere considerate o percepito come una fonte di offesa o umiliazione per l’altra persona, qualora tale comportamento interferisca con il lavoro, diventi una condizione di impiego o crei un ambiente di lavoro intimidatorio, ostile o offensivo.</a:t>
          </a:r>
          <a:endParaRPr lang="it-IT" sz="1200" noProof="0" dirty="0">
            <a:latin typeface="Barlow"/>
          </a:endParaRPr>
        </a:p>
      </dgm:t>
    </dgm:pt>
    <dgm:pt modelId="{7AFCDC8F-C070-4F1E-84CA-542ECCEDF8D8}" type="parTrans" cxnId="{2ED40615-52B9-4D43-9080-A0239D4CA5FB}">
      <dgm:prSet/>
      <dgm:spPr/>
      <dgm:t>
        <a:bodyPr/>
        <a:lstStyle/>
        <a:p>
          <a:endParaRPr lang="en-AU">
            <a:latin typeface="Barlow"/>
          </a:endParaRPr>
        </a:p>
      </dgm:t>
    </dgm:pt>
    <dgm:pt modelId="{4CEDA3FC-34EE-498C-B92B-BC68A46916BE}" type="sibTrans" cxnId="{2ED40615-52B9-4D43-9080-A0239D4CA5FB}">
      <dgm:prSet/>
      <dgm:spPr/>
      <dgm:t>
        <a:bodyPr/>
        <a:lstStyle/>
        <a:p>
          <a:endParaRPr lang="en-AU">
            <a:latin typeface="Barlow"/>
          </a:endParaRPr>
        </a:p>
      </dgm:t>
    </dgm:pt>
    <dgm:pt modelId="{ACDA04C7-D87F-4300-9A2E-57935C75799E}" type="pres">
      <dgm:prSet presAssocID="{8341E88F-861C-4BDD-9129-3AB1B696CB0E}" presName="theList" presStyleCnt="0">
        <dgm:presLayoutVars>
          <dgm:dir/>
          <dgm:animLvl val="lvl"/>
          <dgm:resizeHandles val="exact"/>
        </dgm:presLayoutVars>
      </dgm:prSet>
      <dgm:spPr/>
    </dgm:pt>
    <dgm:pt modelId="{14567B02-85EF-4C45-9AB9-4B2438B56161}" type="pres">
      <dgm:prSet presAssocID="{5B42AD49-A185-4216-B113-E0FAD1F9851F}" presName="compNode" presStyleCnt="0"/>
      <dgm:spPr/>
    </dgm:pt>
    <dgm:pt modelId="{D8926FDC-D6D3-453F-96D8-2779EDF5D3AF}" type="pres">
      <dgm:prSet presAssocID="{5B42AD49-A185-4216-B113-E0FAD1F9851F}" presName="aNode" presStyleLbl="bgShp" presStyleIdx="0" presStyleCnt="3"/>
      <dgm:spPr/>
    </dgm:pt>
    <dgm:pt modelId="{A348CEBE-2578-4FC1-B76E-6E7C4E5EE333}" type="pres">
      <dgm:prSet presAssocID="{5B42AD49-A185-4216-B113-E0FAD1F9851F}" presName="textNode" presStyleLbl="bgShp" presStyleIdx="0" presStyleCnt="3"/>
      <dgm:spPr/>
    </dgm:pt>
    <dgm:pt modelId="{97BE9518-D00E-40E4-8FD1-C46F9FE90A37}" type="pres">
      <dgm:prSet presAssocID="{5B42AD49-A185-4216-B113-E0FAD1F9851F}" presName="compChildNode" presStyleCnt="0"/>
      <dgm:spPr/>
    </dgm:pt>
    <dgm:pt modelId="{8B9B93C8-0118-44DD-A0D7-3AA4ED2A4FFF}" type="pres">
      <dgm:prSet presAssocID="{5B42AD49-A185-4216-B113-E0FAD1F9851F}" presName="theInnerList" presStyleCnt="0"/>
      <dgm:spPr/>
    </dgm:pt>
    <dgm:pt modelId="{0028CC66-62D1-4F4E-A095-898CD4C5B831}" type="pres">
      <dgm:prSet presAssocID="{74190DBD-B394-4701-AB30-E62E6E343E85}" presName="childNode" presStyleLbl="node1" presStyleIdx="0" presStyleCnt="3" custScaleX="111556" custScaleY="101847">
        <dgm:presLayoutVars>
          <dgm:bulletEnabled val="1"/>
        </dgm:presLayoutVars>
      </dgm:prSet>
      <dgm:spPr/>
    </dgm:pt>
    <dgm:pt modelId="{AFCF373B-310F-49FB-B90B-73A2F0E38F67}" type="pres">
      <dgm:prSet presAssocID="{5B42AD49-A185-4216-B113-E0FAD1F9851F}" presName="aSpace" presStyleCnt="0"/>
      <dgm:spPr/>
    </dgm:pt>
    <dgm:pt modelId="{758454A3-C142-4C1C-8A54-320BEA6D7726}" type="pres">
      <dgm:prSet presAssocID="{786137B6-FA8C-4B1F-A6BA-2FD6B4DA7AFF}" presName="compNode" presStyleCnt="0"/>
      <dgm:spPr/>
    </dgm:pt>
    <dgm:pt modelId="{E11C99EA-C5F8-4C99-AA72-151FB19E9B8B}" type="pres">
      <dgm:prSet presAssocID="{786137B6-FA8C-4B1F-A6BA-2FD6B4DA7AFF}" presName="aNode" presStyleLbl="bgShp" presStyleIdx="1" presStyleCnt="3"/>
      <dgm:spPr/>
    </dgm:pt>
    <dgm:pt modelId="{109914B8-A712-4022-A7E5-BBD899B0816C}" type="pres">
      <dgm:prSet presAssocID="{786137B6-FA8C-4B1F-A6BA-2FD6B4DA7AFF}" presName="textNode" presStyleLbl="bgShp" presStyleIdx="1" presStyleCnt="3"/>
      <dgm:spPr/>
    </dgm:pt>
    <dgm:pt modelId="{7B27293A-555B-4900-B76D-76E7FDA158DC}" type="pres">
      <dgm:prSet presAssocID="{786137B6-FA8C-4B1F-A6BA-2FD6B4DA7AFF}" presName="compChildNode" presStyleCnt="0"/>
      <dgm:spPr/>
    </dgm:pt>
    <dgm:pt modelId="{B5AF96F2-8168-4FEC-ADA0-68D9E802D23A}" type="pres">
      <dgm:prSet presAssocID="{786137B6-FA8C-4B1F-A6BA-2FD6B4DA7AFF}" presName="theInnerList" presStyleCnt="0"/>
      <dgm:spPr/>
    </dgm:pt>
    <dgm:pt modelId="{1363F05A-6E4F-403F-8CEB-D0744A00F85A}" type="pres">
      <dgm:prSet presAssocID="{3C7D478A-C4CC-40C6-9D1E-A3F17AD11D3E}" presName="childNode" presStyleLbl="node1" presStyleIdx="1" presStyleCnt="3" custScaleX="118545" custScaleY="87983" custLinFactNeighborX="-664" custLinFactNeighborY="704">
        <dgm:presLayoutVars>
          <dgm:bulletEnabled val="1"/>
        </dgm:presLayoutVars>
      </dgm:prSet>
      <dgm:spPr/>
    </dgm:pt>
    <dgm:pt modelId="{221457F7-91C9-4115-8754-1EE75994017A}" type="pres">
      <dgm:prSet presAssocID="{786137B6-FA8C-4B1F-A6BA-2FD6B4DA7AFF}" presName="aSpace" presStyleCnt="0"/>
      <dgm:spPr/>
    </dgm:pt>
    <dgm:pt modelId="{47745A5F-E4A2-438B-AAFE-DDA7AAACC947}" type="pres">
      <dgm:prSet presAssocID="{1F36ED6A-9E1A-461F-954C-051BDF431165}" presName="compNode" presStyleCnt="0"/>
      <dgm:spPr/>
    </dgm:pt>
    <dgm:pt modelId="{C7753FC1-1BA9-4C85-B07D-6A20F213A41C}" type="pres">
      <dgm:prSet presAssocID="{1F36ED6A-9E1A-461F-954C-051BDF431165}" presName="aNode" presStyleLbl="bgShp" presStyleIdx="2" presStyleCnt="3"/>
      <dgm:spPr/>
    </dgm:pt>
    <dgm:pt modelId="{E4A53FC5-8DCB-45AD-8C02-D736DD610609}" type="pres">
      <dgm:prSet presAssocID="{1F36ED6A-9E1A-461F-954C-051BDF431165}" presName="textNode" presStyleLbl="bgShp" presStyleIdx="2" presStyleCnt="3"/>
      <dgm:spPr/>
    </dgm:pt>
    <dgm:pt modelId="{FF130F60-7D4C-459A-8FD2-7940839E5BCA}" type="pres">
      <dgm:prSet presAssocID="{1F36ED6A-9E1A-461F-954C-051BDF431165}" presName="compChildNode" presStyleCnt="0"/>
      <dgm:spPr/>
    </dgm:pt>
    <dgm:pt modelId="{BEA75CE7-E49D-4845-BCB6-5D928B980305}" type="pres">
      <dgm:prSet presAssocID="{1F36ED6A-9E1A-461F-954C-051BDF431165}" presName="theInnerList" presStyleCnt="0"/>
      <dgm:spPr/>
    </dgm:pt>
    <dgm:pt modelId="{C968DD91-4D63-4340-AB2B-685629BF8EB2}" type="pres">
      <dgm:prSet presAssocID="{BB0FDEB8-E95A-42F4-91CD-F3E53F4935B4}" presName="childNode" presStyleLbl="node1" presStyleIdx="2" presStyleCnt="3" custScaleX="114213" custScaleY="101847">
        <dgm:presLayoutVars>
          <dgm:bulletEnabled val="1"/>
        </dgm:presLayoutVars>
      </dgm:prSet>
      <dgm:spPr/>
    </dgm:pt>
  </dgm:ptLst>
  <dgm:cxnLst>
    <dgm:cxn modelId="{30204808-32E3-45AB-8CEA-54E3A65E8A63}" type="presOf" srcId="{74190DBD-B394-4701-AB30-E62E6E343E85}" destId="{0028CC66-62D1-4F4E-A095-898CD4C5B831}" srcOrd="0" destOrd="0" presId="urn:microsoft.com/office/officeart/2005/8/layout/lProcess2"/>
    <dgm:cxn modelId="{2ED40615-52B9-4D43-9080-A0239D4CA5FB}" srcId="{1F36ED6A-9E1A-461F-954C-051BDF431165}" destId="{BB0FDEB8-E95A-42F4-91CD-F3E53F4935B4}" srcOrd="0" destOrd="0" parTransId="{7AFCDC8F-C070-4F1E-84CA-542ECCEDF8D8}" sibTransId="{4CEDA3FC-34EE-498C-B92B-BC68A46916BE}"/>
    <dgm:cxn modelId="{97DF081D-4A43-4A66-92A3-BB65441BECE1}" type="presOf" srcId="{3C7D478A-C4CC-40C6-9D1E-A3F17AD11D3E}" destId="{1363F05A-6E4F-403F-8CEB-D0744A00F85A}" srcOrd="0" destOrd="0" presId="urn:microsoft.com/office/officeart/2005/8/layout/lProcess2"/>
    <dgm:cxn modelId="{1D9E0F1F-D944-4213-BFCB-6ADA3025CED8}" type="presOf" srcId="{8341E88F-861C-4BDD-9129-3AB1B696CB0E}" destId="{ACDA04C7-D87F-4300-9A2E-57935C75799E}" srcOrd="0" destOrd="0" presId="urn:microsoft.com/office/officeart/2005/8/layout/lProcess2"/>
    <dgm:cxn modelId="{19E7E123-5F0D-4FEE-A096-E1E88D9464A4}" srcId="{5B42AD49-A185-4216-B113-E0FAD1F9851F}" destId="{74190DBD-B394-4701-AB30-E62E6E343E85}" srcOrd="0" destOrd="0" parTransId="{CE3543E3-DA29-4385-8CD0-6574DF839E2E}" sibTransId="{ECF359CA-211C-4A1F-B926-41803EAF76B2}"/>
    <dgm:cxn modelId="{8C1F9434-9AEC-432A-BD62-BFF0375DE3AD}" type="presOf" srcId="{786137B6-FA8C-4B1F-A6BA-2FD6B4DA7AFF}" destId="{E11C99EA-C5F8-4C99-AA72-151FB19E9B8B}" srcOrd="0" destOrd="0" presId="urn:microsoft.com/office/officeart/2005/8/layout/lProcess2"/>
    <dgm:cxn modelId="{C3348161-6FB9-400C-B6C0-EE511582FEF9}" type="presOf" srcId="{BB0FDEB8-E95A-42F4-91CD-F3E53F4935B4}" destId="{C968DD91-4D63-4340-AB2B-685629BF8EB2}" srcOrd="0" destOrd="0" presId="urn:microsoft.com/office/officeart/2005/8/layout/lProcess2"/>
    <dgm:cxn modelId="{53B66E49-7EDC-4D32-8055-1EFCA628AFC7}" type="presOf" srcId="{1F36ED6A-9E1A-461F-954C-051BDF431165}" destId="{E4A53FC5-8DCB-45AD-8C02-D736DD610609}" srcOrd="1" destOrd="0" presId="urn:microsoft.com/office/officeart/2005/8/layout/lProcess2"/>
    <dgm:cxn modelId="{434B0A52-CAEE-4347-A1CF-4539A30859DC}" type="presOf" srcId="{5B42AD49-A185-4216-B113-E0FAD1F9851F}" destId="{A348CEBE-2578-4FC1-B76E-6E7C4E5EE333}" srcOrd="1" destOrd="0" presId="urn:microsoft.com/office/officeart/2005/8/layout/lProcess2"/>
    <dgm:cxn modelId="{BBBB378F-433D-4715-A6ED-408AD98A4506}" srcId="{8341E88F-861C-4BDD-9129-3AB1B696CB0E}" destId="{1F36ED6A-9E1A-461F-954C-051BDF431165}" srcOrd="2" destOrd="0" parTransId="{5EA82B44-A01A-47BC-9BCD-4B24B8C0971B}" sibTransId="{FC7BD7F1-2779-4C95-B9C4-49F2305E2445}"/>
    <dgm:cxn modelId="{230FB596-C200-47E8-BE1B-85BDFBB112B3}" srcId="{8341E88F-861C-4BDD-9129-3AB1B696CB0E}" destId="{786137B6-FA8C-4B1F-A6BA-2FD6B4DA7AFF}" srcOrd="1" destOrd="0" parTransId="{98517B42-1256-4F96-B70E-4B558E3DB38D}" sibTransId="{FD0313B9-C6DC-4442-B034-C25E5ACA3885}"/>
    <dgm:cxn modelId="{F70FA49B-0233-4FDB-8889-C95905D8E5EB}" type="presOf" srcId="{1F36ED6A-9E1A-461F-954C-051BDF431165}" destId="{C7753FC1-1BA9-4C85-B07D-6A20F213A41C}" srcOrd="0" destOrd="0" presId="urn:microsoft.com/office/officeart/2005/8/layout/lProcess2"/>
    <dgm:cxn modelId="{E07442C6-4175-4AF6-9168-127A97ED65D6}" srcId="{786137B6-FA8C-4B1F-A6BA-2FD6B4DA7AFF}" destId="{3C7D478A-C4CC-40C6-9D1E-A3F17AD11D3E}" srcOrd="0" destOrd="0" parTransId="{7BDE0D2D-223D-4356-A047-B990F31ACD37}" sibTransId="{7847AAE7-C3AD-4434-8264-1FB51401229D}"/>
    <dgm:cxn modelId="{F9F9B4CC-7A58-483F-8DB6-9B06BF7BDEB2}" type="presOf" srcId="{5B42AD49-A185-4216-B113-E0FAD1F9851F}" destId="{D8926FDC-D6D3-453F-96D8-2779EDF5D3AF}" srcOrd="0" destOrd="0" presId="urn:microsoft.com/office/officeart/2005/8/layout/lProcess2"/>
    <dgm:cxn modelId="{436884F1-EC30-4657-B69B-C45425ECD958}" srcId="{8341E88F-861C-4BDD-9129-3AB1B696CB0E}" destId="{5B42AD49-A185-4216-B113-E0FAD1F9851F}" srcOrd="0" destOrd="0" parTransId="{E300A736-E021-40F5-8C42-DD16856D5D10}" sibTransId="{0F82BD15-FF57-4D1C-93AF-B036BDD74578}"/>
    <dgm:cxn modelId="{4D6AB1F2-D85B-400B-B404-E3E224FBBEDD}" type="presOf" srcId="{786137B6-FA8C-4B1F-A6BA-2FD6B4DA7AFF}" destId="{109914B8-A712-4022-A7E5-BBD899B0816C}" srcOrd="1" destOrd="0" presId="urn:microsoft.com/office/officeart/2005/8/layout/lProcess2"/>
    <dgm:cxn modelId="{B2DC11EC-5666-4F7B-A4A4-BC5EF9B119B0}" type="presParOf" srcId="{ACDA04C7-D87F-4300-9A2E-57935C75799E}" destId="{14567B02-85EF-4C45-9AB9-4B2438B56161}" srcOrd="0" destOrd="0" presId="urn:microsoft.com/office/officeart/2005/8/layout/lProcess2"/>
    <dgm:cxn modelId="{07104D2D-3018-45C5-BB2B-5CABA24E5E21}" type="presParOf" srcId="{14567B02-85EF-4C45-9AB9-4B2438B56161}" destId="{D8926FDC-D6D3-453F-96D8-2779EDF5D3AF}" srcOrd="0" destOrd="0" presId="urn:microsoft.com/office/officeart/2005/8/layout/lProcess2"/>
    <dgm:cxn modelId="{9026127E-6378-41BB-B599-31A09C9B38CE}" type="presParOf" srcId="{14567B02-85EF-4C45-9AB9-4B2438B56161}" destId="{A348CEBE-2578-4FC1-B76E-6E7C4E5EE333}" srcOrd="1" destOrd="0" presId="urn:microsoft.com/office/officeart/2005/8/layout/lProcess2"/>
    <dgm:cxn modelId="{4D2895AE-806B-4FE3-8AE0-17755531F5AC}" type="presParOf" srcId="{14567B02-85EF-4C45-9AB9-4B2438B56161}" destId="{97BE9518-D00E-40E4-8FD1-C46F9FE90A37}" srcOrd="2" destOrd="0" presId="urn:microsoft.com/office/officeart/2005/8/layout/lProcess2"/>
    <dgm:cxn modelId="{7E7B59A4-EE72-4445-9720-9436F006FC9B}" type="presParOf" srcId="{97BE9518-D00E-40E4-8FD1-C46F9FE90A37}" destId="{8B9B93C8-0118-44DD-A0D7-3AA4ED2A4FFF}" srcOrd="0" destOrd="0" presId="urn:microsoft.com/office/officeart/2005/8/layout/lProcess2"/>
    <dgm:cxn modelId="{05BC24F4-4008-43BE-A816-D948C82CEA48}" type="presParOf" srcId="{8B9B93C8-0118-44DD-A0D7-3AA4ED2A4FFF}" destId="{0028CC66-62D1-4F4E-A095-898CD4C5B831}" srcOrd="0" destOrd="0" presId="urn:microsoft.com/office/officeart/2005/8/layout/lProcess2"/>
    <dgm:cxn modelId="{16E88E9F-624D-4CC7-90EE-8F03592F0A7A}" type="presParOf" srcId="{ACDA04C7-D87F-4300-9A2E-57935C75799E}" destId="{AFCF373B-310F-49FB-B90B-73A2F0E38F67}" srcOrd="1" destOrd="0" presId="urn:microsoft.com/office/officeart/2005/8/layout/lProcess2"/>
    <dgm:cxn modelId="{91231F63-2080-4D7F-B52F-47913EAB0CC7}" type="presParOf" srcId="{ACDA04C7-D87F-4300-9A2E-57935C75799E}" destId="{758454A3-C142-4C1C-8A54-320BEA6D7726}" srcOrd="2" destOrd="0" presId="urn:microsoft.com/office/officeart/2005/8/layout/lProcess2"/>
    <dgm:cxn modelId="{EFE95928-8F92-4366-9A67-30B899A33349}" type="presParOf" srcId="{758454A3-C142-4C1C-8A54-320BEA6D7726}" destId="{E11C99EA-C5F8-4C99-AA72-151FB19E9B8B}" srcOrd="0" destOrd="0" presId="urn:microsoft.com/office/officeart/2005/8/layout/lProcess2"/>
    <dgm:cxn modelId="{CDB6894A-1762-4A82-B872-9A623DFD5EF2}" type="presParOf" srcId="{758454A3-C142-4C1C-8A54-320BEA6D7726}" destId="{109914B8-A712-4022-A7E5-BBD899B0816C}" srcOrd="1" destOrd="0" presId="urn:microsoft.com/office/officeart/2005/8/layout/lProcess2"/>
    <dgm:cxn modelId="{74DCEA68-5BD9-4913-9943-823E3A505448}" type="presParOf" srcId="{758454A3-C142-4C1C-8A54-320BEA6D7726}" destId="{7B27293A-555B-4900-B76D-76E7FDA158DC}" srcOrd="2" destOrd="0" presId="urn:microsoft.com/office/officeart/2005/8/layout/lProcess2"/>
    <dgm:cxn modelId="{E177EA69-BFDB-4A3C-8C26-E5FDE6879C63}" type="presParOf" srcId="{7B27293A-555B-4900-B76D-76E7FDA158DC}" destId="{B5AF96F2-8168-4FEC-ADA0-68D9E802D23A}" srcOrd="0" destOrd="0" presId="urn:microsoft.com/office/officeart/2005/8/layout/lProcess2"/>
    <dgm:cxn modelId="{5C051B4C-3F88-4318-B27F-3705AC9CF969}" type="presParOf" srcId="{B5AF96F2-8168-4FEC-ADA0-68D9E802D23A}" destId="{1363F05A-6E4F-403F-8CEB-D0744A00F85A}" srcOrd="0" destOrd="0" presId="urn:microsoft.com/office/officeart/2005/8/layout/lProcess2"/>
    <dgm:cxn modelId="{27568B59-BD0F-4F04-9B7C-CC1D667E9079}" type="presParOf" srcId="{ACDA04C7-D87F-4300-9A2E-57935C75799E}" destId="{221457F7-91C9-4115-8754-1EE75994017A}" srcOrd="3" destOrd="0" presId="urn:microsoft.com/office/officeart/2005/8/layout/lProcess2"/>
    <dgm:cxn modelId="{435BDA1A-7A64-4833-A652-D3990E4FC49D}" type="presParOf" srcId="{ACDA04C7-D87F-4300-9A2E-57935C75799E}" destId="{47745A5F-E4A2-438B-AAFE-DDA7AAACC947}" srcOrd="4" destOrd="0" presId="urn:microsoft.com/office/officeart/2005/8/layout/lProcess2"/>
    <dgm:cxn modelId="{210CECAE-CDFF-4590-8CA8-7B17A6D8C6FE}" type="presParOf" srcId="{47745A5F-E4A2-438B-AAFE-DDA7AAACC947}" destId="{C7753FC1-1BA9-4C85-B07D-6A20F213A41C}" srcOrd="0" destOrd="0" presId="urn:microsoft.com/office/officeart/2005/8/layout/lProcess2"/>
    <dgm:cxn modelId="{08B58E3F-5842-4C4C-92A4-7E4D977F63F8}" type="presParOf" srcId="{47745A5F-E4A2-438B-AAFE-DDA7AAACC947}" destId="{E4A53FC5-8DCB-45AD-8C02-D736DD610609}" srcOrd="1" destOrd="0" presId="urn:microsoft.com/office/officeart/2005/8/layout/lProcess2"/>
    <dgm:cxn modelId="{F8495E45-D792-42A0-86C7-56B6CE6B6AE3}" type="presParOf" srcId="{47745A5F-E4A2-438B-AAFE-DDA7AAACC947}" destId="{FF130F60-7D4C-459A-8FD2-7940839E5BCA}" srcOrd="2" destOrd="0" presId="urn:microsoft.com/office/officeart/2005/8/layout/lProcess2"/>
    <dgm:cxn modelId="{82421D47-FCF0-4F9D-A94D-9E57E39304FE}" type="presParOf" srcId="{FF130F60-7D4C-459A-8FD2-7940839E5BCA}" destId="{BEA75CE7-E49D-4845-BCB6-5D928B980305}" srcOrd="0" destOrd="0" presId="urn:microsoft.com/office/officeart/2005/8/layout/lProcess2"/>
    <dgm:cxn modelId="{65478933-F3D7-45EA-88EC-7B2F3FFC2D5F}" type="presParOf" srcId="{BEA75CE7-E49D-4845-BCB6-5D928B980305}" destId="{C968DD91-4D63-4340-AB2B-685629BF8EB2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307B328-D2BE-42F1-ACD1-3329A8EEAC19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it-IT"/>
        </a:p>
      </dgm:t>
    </dgm:pt>
    <dgm:pt modelId="{69A04529-E870-4FB1-AE88-C08B310FBDBD}">
      <dgm:prSet phldrT="[Testo]" custT="1"/>
      <dgm:spPr/>
      <dgm:t>
        <a:bodyPr/>
        <a:lstStyle/>
        <a:p>
          <a:r>
            <a:rPr lang="it-IT" sz="1600">
              <a:latin typeface="Barlow"/>
            </a:rPr>
            <a:t>Un </a:t>
          </a:r>
          <a:r>
            <a:rPr lang="it-IT" sz="1600" b="1">
              <a:latin typeface="Barlow"/>
            </a:rPr>
            <a:t>sistema di segnalazione </a:t>
          </a:r>
          <a:r>
            <a:rPr lang="it-IT" sz="1600">
              <a:latin typeface="Barlow"/>
            </a:rPr>
            <a:t>conosciuto e facilmente utilizzabile</a:t>
          </a:r>
          <a:endParaRPr lang="it-IT" sz="1600" i="0" dirty="0">
            <a:latin typeface="Barlow"/>
          </a:endParaRPr>
        </a:p>
      </dgm:t>
    </dgm:pt>
    <dgm:pt modelId="{C82E84BC-DCB4-423B-80CE-8CF1D68B2325}" type="parTrans" cxnId="{0E737A0F-951C-4379-BA48-203A6F2CF76B}">
      <dgm:prSet/>
      <dgm:spPr/>
      <dgm:t>
        <a:bodyPr/>
        <a:lstStyle/>
        <a:p>
          <a:endParaRPr lang="it-IT" sz="1600" i="0">
            <a:solidFill>
              <a:schemeClr val="bg1"/>
            </a:solidFill>
            <a:latin typeface="Barlow"/>
          </a:endParaRPr>
        </a:p>
      </dgm:t>
    </dgm:pt>
    <dgm:pt modelId="{01CDCE04-10FC-480D-BD94-BFD4EE8766B4}" type="sibTrans" cxnId="{0E737A0F-951C-4379-BA48-203A6F2CF76B}">
      <dgm:prSet/>
      <dgm:spPr/>
      <dgm:t>
        <a:bodyPr/>
        <a:lstStyle/>
        <a:p>
          <a:endParaRPr lang="it-IT" sz="1600" i="0">
            <a:solidFill>
              <a:schemeClr val="bg1"/>
            </a:solidFill>
            <a:latin typeface="Barlow"/>
          </a:endParaRPr>
        </a:p>
      </dgm:t>
    </dgm:pt>
    <dgm:pt modelId="{74DB0D36-F714-4CA0-AB69-3EF364FF75DA}">
      <dgm:prSet custT="1"/>
      <dgm:spPr/>
      <dgm:t>
        <a:bodyPr/>
        <a:lstStyle/>
        <a:p>
          <a:r>
            <a:rPr lang="it-IT" sz="1600">
              <a:latin typeface="Barlow"/>
            </a:rPr>
            <a:t>Funzioni interne e un </a:t>
          </a:r>
          <a:r>
            <a:rPr lang="it-IT" sz="1600" b="1" u="none">
              <a:latin typeface="Barlow"/>
            </a:rPr>
            <a:t>Organigramma</a:t>
          </a:r>
          <a:r>
            <a:rPr lang="it-IT" sz="1600">
              <a:latin typeface="Barlow"/>
            </a:rPr>
            <a:t> interno che definisce ruoli e responsabilità </a:t>
          </a:r>
          <a:endParaRPr lang="it-IT" sz="1600" i="0" dirty="0">
            <a:latin typeface="Barlow"/>
          </a:endParaRPr>
        </a:p>
      </dgm:t>
    </dgm:pt>
    <dgm:pt modelId="{F69CE4D0-1544-4555-849B-130E4DC8DD53}" type="parTrans" cxnId="{03531D6E-E657-4C8C-A216-D8FF40EFAEC4}">
      <dgm:prSet/>
      <dgm:spPr/>
      <dgm:t>
        <a:bodyPr/>
        <a:lstStyle/>
        <a:p>
          <a:endParaRPr lang="it-IT" sz="1600" i="0">
            <a:solidFill>
              <a:schemeClr val="bg1"/>
            </a:solidFill>
            <a:latin typeface="Barlow"/>
          </a:endParaRPr>
        </a:p>
      </dgm:t>
    </dgm:pt>
    <dgm:pt modelId="{ABA6BBA6-4A90-4B1F-979A-FAAB0E8F4A78}" type="sibTrans" cxnId="{03531D6E-E657-4C8C-A216-D8FF40EFAEC4}">
      <dgm:prSet/>
      <dgm:spPr/>
      <dgm:t>
        <a:bodyPr/>
        <a:lstStyle/>
        <a:p>
          <a:endParaRPr lang="it-IT" sz="1600" i="0">
            <a:solidFill>
              <a:schemeClr val="bg1"/>
            </a:solidFill>
            <a:latin typeface="Barlow"/>
          </a:endParaRPr>
        </a:p>
      </dgm:t>
    </dgm:pt>
    <dgm:pt modelId="{3B5A03BA-75ED-4BC7-9A1A-B0D723477FBA}">
      <dgm:prSet phldrT="[Testo]" custT="1"/>
      <dgm:spPr/>
      <dgm:t>
        <a:bodyPr/>
        <a:lstStyle/>
        <a:p>
          <a:r>
            <a:rPr lang="it-IT" sz="1600">
              <a:latin typeface="Barlow"/>
            </a:rPr>
            <a:t>Un</a:t>
          </a:r>
          <a:r>
            <a:rPr lang="it-IT" sz="1600" b="1">
              <a:latin typeface="Barlow"/>
            </a:rPr>
            <a:t> Codice Etico </a:t>
          </a:r>
          <a:r>
            <a:rPr lang="it-IT" sz="1600">
              <a:latin typeface="Barlow"/>
            </a:rPr>
            <a:t>che definisce una serie di valori e principi-chiave e disciplina i comportamenti di tutti coloro che a vario titolo collaborano con l’ente </a:t>
          </a:r>
          <a:endParaRPr lang="it-IT" sz="1600" i="0" dirty="0">
            <a:latin typeface="Barlow"/>
          </a:endParaRPr>
        </a:p>
      </dgm:t>
    </dgm:pt>
    <dgm:pt modelId="{0593F37D-82C6-4FCB-B6F4-DCB853D551D7}" type="parTrans" cxnId="{174810BB-9D52-41D6-96F4-D0094D5F8EC8}">
      <dgm:prSet/>
      <dgm:spPr/>
      <dgm:t>
        <a:bodyPr/>
        <a:lstStyle/>
        <a:p>
          <a:endParaRPr lang="it-IT" sz="1600">
            <a:solidFill>
              <a:schemeClr val="bg1"/>
            </a:solidFill>
            <a:latin typeface="Barlow"/>
          </a:endParaRPr>
        </a:p>
      </dgm:t>
    </dgm:pt>
    <dgm:pt modelId="{CCF1E10D-5BE1-479F-8AEE-C71684B0AD83}" type="sibTrans" cxnId="{174810BB-9D52-41D6-96F4-D0094D5F8EC8}">
      <dgm:prSet/>
      <dgm:spPr/>
      <dgm:t>
        <a:bodyPr/>
        <a:lstStyle/>
        <a:p>
          <a:endParaRPr lang="it-IT" sz="1600">
            <a:solidFill>
              <a:schemeClr val="bg1"/>
            </a:solidFill>
            <a:latin typeface="Barlow"/>
          </a:endParaRPr>
        </a:p>
      </dgm:t>
    </dgm:pt>
    <dgm:pt modelId="{D171C18C-ECC0-4F1B-AB2A-429CABA184A1}">
      <dgm:prSet phldrT="[Testo]" custT="1"/>
      <dgm:spPr/>
      <dgm:t>
        <a:bodyPr/>
        <a:lstStyle/>
        <a:p>
          <a:r>
            <a:rPr lang="it-IT" sz="1600" b="1">
              <a:latin typeface="Barlow"/>
            </a:rPr>
            <a:t>Procedure</a:t>
          </a:r>
          <a:r>
            <a:rPr lang="it-IT" sz="1600">
              <a:latin typeface="Barlow"/>
            </a:rPr>
            <a:t> formalizzate che definiscono concetti e principi chiave e  meccanismi e responsabilità per la tutela</a:t>
          </a:r>
          <a:endParaRPr lang="it-IT" sz="1600" i="0" dirty="0">
            <a:latin typeface="Barlow"/>
          </a:endParaRPr>
        </a:p>
      </dgm:t>
    </dgm:pt>
    <dgm:pt modelId="{733B4B0A-3353-4227-B04E-18E2ECB69CDF}" type="parTrans" cxnId="{5298628D-68CC-4871-BC8E-99C821B38605}">
      <dgm:prSet/>
      <dgm:spPr/>
      <dgm:t>
        <a:bodyPr/>
        <a:lstStyle/>
        <a:p>
          <a:endParaRPr lang="it-IT" sz="1600">
            <a:solidFill>
              <a:schemeClr val="bg1"/>
            </a:solidFill>
            <a:latin typeface="Barlow"/>
          </a:endParaRPr>
        </a:p>
      </dgm:t>
    </dgm:pt>
    <dgm:pt modelId="{8AEEBA18-C621-4939-A0C3-B8320D5B7058}" type="sibTrans" cxnId="{5298628D-68CC-4871-BC8E-99C821B38605}">
      <dgm:prSet/>
      <dgm:spPr/>
      <dgm:t>
        <a:bodyPr/>
        <a:lstStyle/>
        <a:p>
          <a:endParaRPr lang="it-IT" sz="1600">
            <a:solidFill>
              <a:schemeClr val="bg1"/>
            </a:solidFill>
            <a:latin typeface="Barlow"/>
          </a:endParaRPr>
        </a:p>
      </dgm:t>
    </dgm:pt>
    <dgm:pt modelId="{991D0EE7-38BF-4542-9E02-E208DD0C5A7A}">
      <dgm:prSet custT="1"/>
      <dgm:spPr/>
      <dgm:t>
        <a:bodyPr/>
        <a:lstStyle/>
        <a:p>
          <a:r>
            <a:rPr lang="it-IT" sz="1600" b="1" u="none">
              <a:latin typeface="Barlow"/>
            </a:rPr>
            <a:t>Formazione e informazione </a:t>
          </a:r>
          <a:r>
            <a:rPr lang="it-IT" sz="1600">
              <a:latin typeface="Barlow"/>
            </a:rPr>
            <a:t>per staff, partner, eventuali volontari/e</a:t>
          </a:r>
          <a:endParaRPr lang="it-IT" sz="1600" dirty="0">
            <a:latin typeface="Barlow"/>
          </a:endParaRPr>
        </a:p>
      </dgm:t>
    </dgm:pt>
    <dgm:pt modelId="{5718D57B-1C7B-449C-820A-AEBE19415929}" type="parTrans" cxnId="{833771A1-56E2-485A-9553-6214EC22E947}">
      <dgm:prSet/>
      <dgm:spPr/>
      <dgm:t>
        <a:bodyPr/>
        <a:lstStyle/>
        <a:p>
          <a:endParaRPr lang="it-IT" sz="1600">
            <a:solidFill>
              <a:schemeClr val="bg1"/>
            </a:solidFill>
            <a:latin typeface="Barlow"/>
          </a:endParaRPr>
        </a:p>
      </dgm:t>
    </dgm:pt>
    <dgm:pt modelId="{F7ED2DA5-2601-4325-B49E-9B691B316EAE}" type="sibTrans" cxnId="{833771A1-56E2-485A-9553-6214EC22E947}">
      <dgm:prSet/>
      <dgm:spPr/>
      <dgm:t>
        <a:bodyPr/>
        <a:lstStyle/>
        <a:p>
          <a:endParaRPr lang="it-IT" sz="1600">
            <a:solidFill>
              <a:schemeClr val="bg1"/>
            </a:solidFill>
            <a:latin typeface="Barlow"/>
          </a:endParaRPr>
        </a:p>
      </dgm:t>
    </dgm:pt>
    <dgm:pt modelId="{068C4845-1BE1-4C8E-A980-547FB1194F02}">
      <dgm:prSet custT="1"/>
      <dgm:spPr/>
      <dgm:t>
        <a:bodyPr/>
        <a:lstStyle/>
        <a:p>
          <a:r>
            <a:rPr lang="it-IT" sz="1600" b="1" u="none">
              <a:latin typeface="Barlow"/>
            </a:rPr>
            <a:t>Comunicazione</a:t>
          </a:r>
          <a:r>
            <a:rPr lang="it-IT" sz="1600" u="none">
              <a:latin typeface="Barlow"/>
            </a:rPr>
            <a:t> interna </a:t>
          </a:r>
          <a:r>
            <a:rPr lang="it-IT" sz="1600">
              <a:latin typeface="Barlow"/>
            </a:rPr>
            <a:t>ed esterna chiara e trasparente </a:t>
          </a:r>
          <a:endParaRPr lang="it-IT" sz="1600" dirty="0">
            <a:latin typeface="Barlow"/>
          </a:endParaRPr>
        </a:p>
      </dgm:t>
    </dgm:pt>
    <dgm:pt modelId="{B946AD13-AD28-4CE9-8C35-6759897B7A24}" type="parTrans" cxnId="{4134E0EA-F71E-43BD-867B-CAB50F9F10FB}">
      <dgm:prSet/>
      <dgm:spPr/>
      <dgm:t>
        <a:bodyPr/>
        <a:lstStyle/>
        <a:p>
          <a:endParaRPr lang="it-IT" sz="1600">
            <a:solidFill>
              <a:schemeClr val="bg1"/>
            </a:solidFill>
            <a:latin typeface="Barlow"/>
          </a:endParaRPr>
        </a:p>
      </dgm:t>
    </dgm:pt>
    <dgm:pt modelId="{20014307-4F25-42DF-81D4-A2CF0397C209}" type="sibTrans" cxnId="{4134E0EA-F71E-43BD-867B-CAB50F9F10FB}">
      <dgm:prSet/>
      <dgm:spPr/>
      <dgm:t>
        <a:bodyPr/>
        <a:lstStyle/>
        <a:p>
          <a:endParaRPr lang="it-IT" sz="1600">
            <a:solidFill>
              <a:schemeClr val="bg1"/>
            </a:solidFill>
            <a:latin typeface="Barlow"/>
          </a:endParaRPr>
        </a:p>
      </dgm:t>
    </dgm:pt>
    <dgm:pt modelId="{E4EE2F5A-82F8-43C5-8F5B-66D976BA463E}" type="pres">
      <dgm:prSet presAssocID="{D307B328-D2BE-42F1-ACD1-3329A8EEAC19}" presName="linear" presStyleCnt="0">
        <dgm:presLayoutVars>
          <dgm:animLvl val="lvl"/>
          <dgm:resizeHandles val="exact"/>
        </dgm:presLayoutVars>
      </dgm:prSet>
      <dgm:spPr/>
    </dgm:pt>
    <dgm:pt modelId="{7F3FF1D4-9D8A-4FFE-8486-F8E6BFE2B6FA}" type="pres">
      <dgm:prSet presAssocID="{3B5A03BA-75ED-4BC7-9A1A-B0D723477FBA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B50FCDAE-76D8-4F7F-AF7B-E3F912D2D87C}" type="pres">
      <dgm:prSet presAssocID="{CCF1E10D-5BE1-479F-8AEE-C71684B0AD83}" presName="spacer" presStyleCnt="0"/>
      <dgm:spPr/>
    </dgm:pt>
    <dgm:pt modelId="{E33ED36C-D39B-4CB0-BAD1-596B3A21E07F}" type="pres">
      <dgm:prSet presAssocID="{D171C18C-ECC0-4F1B-AB2A-429CABA184A1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9B992FAB-605D-48C6-B58B-E8D3990159D6}" type="pres">
      <dgm:prSet presAssocID="{8AEEBA18-C621-4939-A0C3-B8320D5B7058}" presName="spacer" presStyleCnt="0"/>
      <dgm:spPr/>
    </dgm:pt>
    <dgm:pt modelId="{70823477-2D50-4DB4-9E9E-353084050D92}" type="pres">
      <dgm:prSet presAssocID="{69A04529-E870-4FB1-AE88-C08B310FBDBD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EEC25515-5A47-4065-BD77-C4466E6CDE60}" type="pres">
      <dgm:prSet presAssocID="{01CDCE04-10FC-480D-BD94-BFD4EE8766B4}" presName="spacer" presStyleCnt="0"/>
      <dgm:spPr/>
    </dgm:pt>
    <dgm:pt modelId="{CAD16710-61B5-45F2-AB9E-AB506717D12A}" type="pres">
      <dgm:prSet presAssocID="{74DB0D36-F714-4CA0-AB69-3EF364FF75DA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477FFBAA-27B3-4C4A-83B5-8BB74D17B1AB}" type="pres">
      <dgm:prSet presAssocID="{ABA6BBA6-4A90-4B1F-979A-FAAB0E8F4A78}" presName="spacer" presStyleCnt="0"/>
      <dgm:spPr/>
    </dgm:pt>
    <dgm:pt modelId="{D0F0EDB8-0268-4AFB-B25F-CC009734CD96}" type="pres">
      <dgm:prSet presAssocID="{991D0EE7-38BF-4542-9E02-E208DD0C5A7A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CA81FFC2-E16E-41F7-91B1-1504166024E1}" type="pres">
      <dgm:prSet presAssocID="{F7ED2DA5-2601-4325-B49E-9B691B316EAE}" presName="spacer" presStyleCnt="0"/>
      <dgm:spPr/>
    </dgm:pt>
    <dgm:pt modelId="{F7E64A3F-012D-4258-A8B0-1F09A4008A66}" type="pres">
      <dgm:prSet presAssocID="{068C4845-1BE1-4C8E-A980-547FB1194F02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0E737A0F-951C-4379-BA48-203A6F2CF76B}" srcId="{D307B328-D2BE-42F1-ACD1-3329A8EEAC19}" destId="{69A04529-E870-4FB1-AE88-C08B310FBDBD}" srcOrd="2" destOrd="0" parTransId="{C82E84BC-DCB4-423B-80CE-8CF1D68B2325}" sibTransId="{01CDCE04-10FC-480D-BD94-BFD4EE8766B4}"/>
    <dgm:cxn modelId="{4CEED211-6FA6-4888-9007-C476581ADCCA}" type="presOf" srcId="{3B5A03BA-75ED-4BC7-9A1A-B0D723477FBA}" destId="{7F3FF1D4-9D8A-4FFE-8486-F8E6BFE2B6FA}" srcOrd="0" destOrd="0" presId="urn:microsoft.com/office/officeart/2005/8/layout/vList2"/>
    <dgm:cxn modelId="{0831876B-974F-4F26-B8D0-354D50BD620A}" type="presOf" srcId="{068C4845-1BE1-4C8E-A980-547FB1194F02}" destId="{F7E64A3F-012D-4258-A8B0-1F09A4008A66}" srcOrd="0" destOrd="0" presId="urn:microsoft.com/office/officeart/2005/8/layout/vList2"/>
    <dgm:cxn modelId="{03531D6E-E657-4C8C-A216-D8FF40EFAEC4}" srcId="{D307B328-D2BE-42F1-ACD1-3329A8EEAC19}" destId="{74DB0D36-F714-4CA0-AB69-3EF364FF75DA}" srcOrd="3" destOrd="0" parTransId="{F69CE4D0-1544-4555-849B-130E4DC8DD53}" sibTransId="{ABA6BBA6-4A90-4B1F-979A-FAAB0E8F4A78}"/>
    <dgm:cxn modelId="{5298628D-68CC-4871-BC8E-99C821B38605}" srcId="{D307B328-D2BE-42F1-ACD1-3329A8EEAC19}" destId="{D171C18C-ECC0-4F1B-AB2A-429CABA184A1}" srcOrd="1" destOrd="0" parTransId="{733B4B0A-3353-4227-B04E-18E2ECB69CDF}" sibTransId="{8AEEBA18-C621-4939-A0C3-B8320D5B7058}"/>
    <dgm:cxn modelId="{833771A1-56E2-485A-9553-6214EC22E947}" srcId="{D307B328-D2BE-42F1-ACD1-3329A8EEAC19}" destId="{991D0EE7-38BF-4542-9E02-E208DD0C5A7A}" srcOrd="4" destOrd="0" parTransId="{5718D57B-1C7B-449C-820A-AEBE19415929}" sibTransId="{F7ED2DA5-2601-4325-B49E-9B691B316EAE}"/>
    <dgm:cxn modelId="{174810BB-9D52-41D6-96F4-D0094D5F8EC8}" srcId="{D307B328-D2BE-42F1-ACD1-3329A8EEAC19}" destId="{3B5A03BA-75ED-4BC7-9A1A-B0D723477FBA}" srcOrd="0" destOrd="0" parTransId="{0593F37D-82C6-4FCB-B6F4-DCB853D551D7}" sibTransId="{CCF1E10D-5BE1-479F-8AEE-C71684B0AD83}"/>
    <dgm:cxn modelId="{41A470BF-E885-4434-A8EA-0C71BE691A3A}" type="presOf" srcId="{991D0EE7-38BF-4542-9E02-E208DD0C5A7A}" destId="{D0F0EDB8-0268-4AFB-B25F-CC009734CD96}" srcOrd="0" destOrd="0" presId="urn:microsoft.com/office/officeart/2005/8/layout/vList2"/>
    <dgm:cxn modelId="{23C6AAC3-EEF7-4518-A4DC-947293E23FF4}" type="presOf" srcId="{69A04529-E870-4FB1-AE88-C08B310FBDBD}" destId="{70823477-2D50-4DB4-9E9E-353084050D92}" srcOrd="0" destOrd="0" presId="urn:microsoft.com/office/officeart/2005/8/layout/vList2"/>
    <dgm:cxn modelId="{F034CFD5-350D-4C1E-95C9-3F553C14A577}" type="presOf" srcId="{D307B328-D2BE-42F1-ACD1-3329A8EEAC19}" destId="{E4EE2F5A-82F8-43C5-8F5B-66D976BA463E}" srcOrd="0" destOrd="0" presId="urn:microsoft.com/office/officeart/2005/8/layout/vList2"/>
    <dgm:cxn modelId="{4134E0EA-F71E-43BD-867B-CAB50F9F10FB}" srcId="{D307B328-D2BE-42F1-ACD1-3329A8EEAC19}" destId="{068C4845-1BE1-4C8E-A980-547FB1194F02}" srcOrd="5" destOrd="0" parTransId="{B946AD13-AD28-4CE9-8C35-6759897B7A24}" sibTransId="{20014307-4F25-42DF-81D4-A2CF0397C209}"/>
    <dgm:cxn modelId="{12ABF8F4-03E7-4AC2-82C8-435D133BBE9E}" type="presOf" srcId="{D171C18C-ECC0-4F1B-AB2A-429CABA184A1}" destId="{E33ED36C-D39B-4CB0-BAD1-596B3A21E07F}" srcOrd="0" destOrd="0" presId="urn:microsoft.com/office/officeart/2005/8/layout/vList2"/>
    <dgm:cxn modelId="{A9BCEAF6-A8AE-47C1-B021-1B2583FD1D3F}" type="presOf" srcId="{74DB0D36-F714-4CA0-AB69-3EF364FF75DA}" destId="{CAD16710-61B5-45F2-AB9E-AB506717D12A}" srcOrd="0" destOrd="0" presId="urn:microsoft.com/office/officeart/2005/8/layout/vList2"/>
    <dgm:cxn modelId="{1A95E32F-6500-4DFA-98A5-D6CFD39E4B4F}" type="presParOf" srcId="{E4EE2F5A-82F8-43C5-8F5B-66D976BA463E}" destId="{7F3FF1D4-9D8A-4FFE-8486-F8E6BFE2B6FA}" srcOrd="0" destOrd="0" presId="urn:microsoft.com/office/officeart/2005/8/layout/vList2"/>
    <dgm:cxn modelId="{EEE1BC93-9D80-437F-9665-021DD0C03129}" type="presParOf" srcId="{E4EE2F5A-82F8-43C5-8F5B-66D976BA463E}" destId="{B50FCDAE-76D8-4F7F-AF7B-E3F912D2D87C}" srcOrd="1" destOrd="0" presId="urn:microsoft.com/office/officeart/2005/8/layout/vList2"/>
    <dgm:cxn modelId="{B2E19971-E799-484D-AFDA-9B984C869576}" type="presParOf" srcId="{E4EE2F5A-82F8-43C5-8F5B-66D976BA463E}" destId="{E33ED36C-D39B-4CB0-BAD1-596B3A21E07F}" srcOrd="2" destOrd="0" presId="urn:microsoft.com/office/officeart/2005/8/layout/vList2"/>
    <dgm:cxn modelId="{769F9CEC-EFF2-4858-8945-B6982A5F64B3}" type="presParOf" srcId="{E4EE2F5A-82F8-43C5-8F5B-66D976BA463E}" destId="{9B992FAB-605D-48C6-B58B-E8D3990159D6}" srcOrd="3" destOrd="0" presId="urn:microsoft.com/office/officeart/2005/8/layout/vList2"/>
    <dgm:cxn modelId="{A5E2A47F-970A-4EA2-BE01-69E754CFFF50}" type="presParOf" srcId="{E4EE2F5A-82F8-43C5-8F5B-66D976BA463E}" destId="{70823477-2D50-4DB4-9E9E-353084050D92}" srcOrd="4" destOrd="0" presId="urn:microsoft.com/office/officeart/2005/8/layout/vList2"/>
    <dgm:cxn modelId="{F261C9E5-8770-418E-98B6-1DD4488B8540}" type="presParOf" srcId="{E4EE2F5A-82F8-43C5-8F5B-66D976BA463E}" destId="{EEC25515-5A47-4065-BD77-C4466E6CDE60}" srcOrd="5" destOrd="0" presId="urn:microsoft.com/office/officeart/2005/8/layout/vList2"/>
    <dgm:cxn modelId="{1AE6CF82-D095-4639-A275-9589B9F7A0E7}" type="presParOf" srcId="{E4EE2F5A-82F8-43C5-8F5B-66D976BA463E}" destId="{CAD16710-61B5-45F2-AB9E-AB506717D12A}" srcOrd="6" destOrd="0" presId="urn:microsoft.com/office/officeart/2005/8/layout/vList2"/>
    <dgm:cxn modelId="{09A1678C-8DCD-45AE-95AD-85CBCD2523FF}" type="presParOf" srcId="{E4EE2F5A-82F8-43C5-8F5B-66D976BA463E}" destId="{477FFBAA-27B3-4C4A-83B5-8BB74D17B1AB}" srcOrd="7" destOrd="0" presId="urn:microsoft.com/office/officeart/2005/8/layout/vList2"/>
    <dgm:cxn modelId="{F29F6FD3-A6AD-48FD-9AC1-64C9D6FA575F}" type="presParOf" srcId="{E4EE2F5A-82F8-43C5-8F5B-66D976BA463E}" destId="{D0F0EDB8-0268-4AFB-B25F-CC009734CD96}" srcOrd="8" destOrd="0" presId="urn:microsoft.com/office/officeart/2005/8/layout/vList2"/>
    <dgm:cxn modelId="{4C8499A8-0C85-4D95-9295-4C94BF693C19}" type="presParOf" srcId="{E4EE2F5A-82F8-43C5-8F5B-66D976BA463E}" destId="{CA81FFC2-E16E-41F7-91B1-1504166024E1}" srcOrd="9" destOrd="0" presId="urn:microsoft.com/office/officeart/2005/8/layout/vList2"/>
    <dgm:cxn modelId="{CA84DFDA-B728-4634-8510-F378A9E39A74}" type="presParOf" srcId="{E4EE2F5A-82F8-43C5-8F5B-66D976BA463E}" destId="{F7E64A3F-012D-4258-A8B0-1F09A4008A66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98A1B57-9C55-4F58-A9AA-923D357E1314}" type="doc">
      <dgm:prSet loTypeId="urn:microsoft.com/office/officeart/2005/8/layout/default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it-IT"/>
        </a:p>
      </dgm:t>
    </dgm:pt>
    <dgm:pt modelId="{F8515D2D-E541-48B6-8AB7-7E48AE09FFC7}">
      <dgm:prSet phldrT="[Testo]" custT="1"/>
      <dgm:spPr>
        <a:ln w="38100">
          <a:solidFill>
            <a:schemeClr val="bg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it-IT" sz="2000" dirty="0">
              <a:latin typeface="Oxfam TSTAR PRO" panose="02000806030000020004" pitchFamily="50" charset="0"/>
            </a:rPr>
            <a:t>Sistema di prevenzione</a:t>
          </a:r>
        </a:p>
      </dgm:t>
    </dgm:pt>
    <dgm:pt modelId="{D74F8AAC-B946-494D-97EC-91EC7588FBE7}" type="parTrans" cxnId="{4D709B3B-FF7E-49BA-B9ED-75435ECA45A9}">
      <dgm:prSet/>
      <dgm:spPr/>
      <dgm:t>
        <a:bodyPr/>
        <a:lstStyle/>
        <a:p>
          <a:endParaRPr lang="it-IT" sz="2000">
            <a:latin typeface="Oxfam TSTAR PRO" panose="02000806030000020004" pitchFamily="50" charset="0"/>
          </a:endParaRPr>
        </a:p>
      </dgm:t>
    </dgm:pt>
    <dgm:pt modelId="{F4EAE7A4-38E5-4AEE-9969-D8B048F86A8B}" type="sibTrans" cxnId="{4D709B3B-FF7E-49BA-B9ED-75435ECA45A9}">
      <dgm:prSet/>
      <dgm:spPr/>
      <dgm:t>
        <a:bodyPr/>
        <a:lstStyle/>
        <a:p>
          <a:endParaRPr lang="it-IT" sz="2000">
            <a:latin typeface="Oxfam TSTAR PRO" panose="02000806030000020004" pitchFamily="50" charset="0"/>
          </a:endParaRPr>
        </a:p>
      </dgm:t>
    </dgm:pt>
    <dgm:pt modelId="{4571D80A-FB5B-476C-BB1F-3F788A633020}">
      <dgm:prSet phldrT="[Testo]" custT="1"/>
      <dgm:spPr>
        <a:ln w="38100">
          <a:solidFill>
            <a:schemeClr val="bg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it-IT" sz="2000" dirty="0">
              <a:latin typeface="Oxfam TSTAR PRO" panose="02000806030000020004" pitchFamily="50" charset="0"/>
            </a:rPr>
            <a:t>Riflessione sui nostri comportamenti</a:t>
          </a:r>
        </a:p>
      </dgm:t>
    </dgm:pt>
    <dgm:pt modelId="{8EF152C2-AB74-40FC-953B-47BB7F380A8A}" type="parTrans" cxnId="{6D2C752C-5338-44B1-9BEA-A5CCAA20CB7A}">
      <dgm:prSet/>
      <dgm:spPr/>
      <dgm:t>
        <a:bodyPr/>
        <a:lstStyle/>
        <a:p>
          <a:endParaRPr lang="it-IT" sz="2000">
            <a:latin typeface="Oxfam TSTAR PRO" panose="02000806030000020004" pitchFamily="50" charset="0"/>
          </a:endParaRPr>
        </a:p>
      </dgm:t>
    </dgm:pt>
    <dgm:pt modelId="{8AB45602-D0BE-472F-81BB-D18FE85A503F}" type="sibTrans" cxnId="{6D2C752C-5338-44B1-9BEA-A5CCAA20CB7A}">
      <dgm:prSet/>
      <dgm:spPr/>
      <dgm:t>
        <a:bodyPr/>
        <a:lstStyle/>
        <a:p>
          <a:endParaRPr lang="it-IT" sz="2000">
            <a:latin typeface="Oxfam TSTAR PRO" panose="02000806030000020004" pitchFamily="50" charset="0"/>
          </a:endParaRPr>
        </a:p>
      </dgm:t>
    </dgm:pt>
    <dgm:pt modelId="{A38731B8-47A5-4C0B-9D38-F0E25AE099EC}">
      <dgm:prSet phldrT="[Testo]" custT="1"/>
      <dgm:spPr>
        <a:ln w="38100">
          <a:solidFill>
            <a:schemeClr val="bg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it-IT" sz="2000" dirty="0">
              <a:latin typeface="Oxfam TSTAR PRO" panose="02000806030000020004" pitchFamily="50" charset="0"/>
            </a:rPr>
            <a:t>Creazione di una culture del rispetto</a:t>
          </a:r>
        </a:p>
      </dgm:t>
    </dgm:pt>
    <dgm:pt modelId="{4CA3ECB1-6233-4471-BB30-239386F083E4}" type="parTrans" cxnId="{23414F5B-3466-4D0A-8807-0FBA4FD4B8AA}">
      <dgm:prSet/>
      <dgm:spPr/>
      <dgm:t>
        <a:bodyPr/>
        <a:lstStyle/>
        <a:p>
          <a:endParaRPr lang="it-IT" sz="2000">
            <a:latin typeface="Oxfam TSTAR PRO" panose="02000806030000020004" pitchFamily="50" charset="0"/>
          </a:endParaRPr>
        </a:p>
      </dgm:t>
    </dgm:pt>
    <dgm:pt modelId="{CBC6FB7E-5491-4FA9-8C0C-0AF7FEA926D2}" type="sibTrans" cxnId="{23414F5B-3466-4D0A-8807-0FBA4FD4B8AA}">
      <dgm:prSet/>
      <dgm:spPr/>
      <dgm:t>
        <a:bodyPr/>
        <a:lstStyle/>
        <a:p>
          <a:endParaRPr lang="it-IT" sz="2000">
            <a:latin typeface="Oxfam TSTAR PRO" panose="02000806030000020004" pitchFamily="50" charset="0"/>
          </a:endParaRPr>
        </a:p>
      </dgm:t>
    </dgm:pt>
    <dgm:pt modelId="{80C1A151-E753-42C3-9EC9-3515B4DC24DE}" type="pres">
      <dgm:prSet presAssocID="{898A1B57-9C55-4F58-A9AA-923D357E1314}" presName="diagram" presStyleCnt="0">
        <dgm:presLayoutVars>
          <dgm:dir/>
          <dgm:resizeHandles val="exact"/>
        </dgm:presLayoutVars>
      </dgm:prSet>
      <dgm:spPr/>
    </dgm:pt>
    <dgm:pt modelId="{48D2335A-DF27-4930-AF9E-A272EE66D3A3}" type="pres">
      <dgm:prSet presAssocID="{F8515D2D-E541-48B6-8AB7-7E48AE09FFC7}" presName="node" presStyleLbl="node1" presStyleIdx="0" presStyleCnt="3">
        <dgm:presLayoutVars>
          <dgm:bulletEnabled val="1"/>
        </dgm:presLayoutVars>
      </dgm:prSet>
      <dgm:spPr/>
    </dgm:pt>
    <dgm:pt modelId="{F71035E8-71CF-434A-BAFE-25B70B4ABE7B}" type="pres">
      <dgm:prSet presAssocID="{F4EAE7A4-38E5-4AEE-9969-D8B048F86A8B}" presName="sibTrans" presStyleCnt="0"/>
      <dgm:spPr/>
    </dgm:pt>
    <dgm:pt modelId="{985FB120-0FF6-438E-B3AE-C68C24D14A0B}" type="pres">
      <dgm:prSet presAssocID="{4571D80A-FB5B-476C-BB1F-3F788A633020}" presName="node" presStyleLbl="node1" presStyleIdx="1" presStyleCnt="3">
        <dgm:presLayoutVars>
          <dgm:bulletEnabled val="1"/>
        </dgm:presLayoutVars>
      </dgm:prSet>
      <dgm:spPr/>
    </dgm:pt>
    <dgm:pt modelId="{D044D9A6-0DAA-44E0-B16B-B8B4805FD51C}" type="pres">
      <dgm:prSet presAssocID="{8AB45602-D0BE-472F-81BB-D18FE85A503F}" presName="sibTrans" presStyleCnt="0"/>
      <dgm:spPr/>
    </dgm:pt>
    <dgm:pt modelId="{F87EBF5A-0C04-4A14-80D8-4009EC1CA450}" type="pres">
      <dgm:prSet presAssocID="{A38731B8-47A5-4C0B-9D38-F0E25AE099EC}" presName="node" presStyleLbl="node1" presStyleIdx="2" presStyleCnt="3">
        <dgm:presLayoutVars>
          <dgm:bulletEnabled val="1"/>
        </dgm:presLayoutVars>
      </dgm:prSet>
      <dgm:spPr/>
    </dgm:pt>
  </dgm:ptLst>
  <dgm:cxnLst>
    <dgm:cxn modelId="{6D2C752C-5338-44B1-9BEA-A5CCAA20CB7A}" srcId="{898A1B57-9C55-4F58-A9AA-923D357E1314}" destId="{4571D80A-FB5B-476C-BB1F-3F788A633020}" srcOrd="1" destOrd="0" parTransId="{8EF152C2-AB74-40FC-953B-47BB7F380A8A}" sibTransId="{8AB45602-D0BE-472F-81BB-D18FE85A503F}"/>
    <dgm:cxn modelId="{4D709B3B-FF7E-49BA-B9ED-75435ECA45A9}" srcId="{898A1B57-9C55-4F58-A9AA-923D357E1314}" destId="{F8515D2D-E541-48B6-8AB7-7E48AE09FFC7}" srcOrd="0" destOrd="0" parTransId="{D74F8AAC-B946-494D-97EC-91EC7588FBE7}" sibTransId="{F4EAE7A4-38E5-4AEE-9969-D8B048F86A8B}"/>
    <dgm:cxn modelId="{23414F5B-3466-4D0A-8807-0FBA4FD4B8AA}" srcId="{898A1B57-9C55-4F58-A9AA-923D357E1314}" destId="{A38731B8-47A5-4C0B-9D38-F0E25AE099EC}" srcOrd="2" destOrd="0" parTransId="{4CA3ECB1-6233-4471-BB30-239386F083E4}" sibTransId="{CBC6FB7E-5491-4FA9-8C0C-0AF7FEA926D2}"/>
    <dgm:cxn modelId="{6B1C968B-D386-4482-AD7C-627AE1B9AE0A}" type="presOf" srcId="{F8515D2D-E541-48B6-8AB7-7E48AE09FFC7}" destId="{48D2335A-DF27-4930-AF9E-A272EE66D3A3}" srcOrd="0" destOrd="0" presId="urn:microsoft.com/office/officeart/2005/8/layout/default"/>
    <dgm:cxn modelId="{6B7885A0-92E5-43B3-AAF3-4BF82F94E7CA}" type="presOf" srcId="{4571D80A-FB5B-476C-BB1F-3F788A633020}" destId="{985FB120-0FF6-438E-B3AE-C68C24D14A0B}" srcOrd="0" destOrd="0" presId="urn:microsoft.com/office/officeart/2005/8/layout/default"/>
    <dgm:cxn modelId="{896316DD-800F-4AA7-9A3C-A1F86BD48D13}" type="presOf" srcId="{A38731B8-47A5-4C0B-9D38-F0E25AE099EC}" destId="{F87EBF5A-0C04-4A14-80D8-4009EC1CA450}" srcOrd="0" destOrd="0" presId="urn:microsoft.com/office/officeart/2005/8/layout/default"/>
    <dgm:cxn modelId="{E44469ED-F073-420F-8DA5-9E4435DF63D2}" type="presOf" srcId="{898A1B57-9C55-4F58-A9AA-923D357E1314}" destId="{80C1A151-E753-42C3-9EC9-3515B4DC24DE}" srcOrd="0" destOrd="0" presId="urn:microsoft.com/office/officeart/2005/8/layout/default"/>
    <dgm:cxn modelId="{0F4D8577-3C77-41E9-86E9-6C86A72248DC}" type="presParOf" srcId="{80C1A151-E753-42C3-9EC9-3515B4DC24DE}" destId="{48D2335A-DF27-4930-AF9E-A272EE66D3A3}" srcOrd="0" destOrd="0" presId="urn:microsoft.com/office/officeart/2005/8/layout/default"/>
    <dgm:cxn modelId="{C86AF478-50DF-4F3C-8B1B-05CDA7E6178D}" type="presParOf" srcId="{80C1A151-E753-42C3-9EC9-3515B4DC24DE}" destId="{F71035E8-71CF-434A-BAFE-25B70B4ABE7B}" srcOrd="1" destOrd="0" presId="urn:microsoft.com/office/officeart/2005/8/layout/default"/>
    <dgm:cxn modelId="{D11160F7-2727-4698-BF92-DCBEA264A7CC}" type="presParOf" srcId="{80C1A151-E753-42C3-9EC9-3515B4DC24DE}" destId="{985FB120-0FF6-438E-B3AE-C68C24D14A0B}" srcOrd="2" destOrd="0" presId="urn:microsoft.com/office/officeart/2005/8/layout/default"/>
    <dgm:cxn modelId="{9C8E660E-88DF-404E-87D1-49AB5E44C2F8}" type="presParOf" srcId="{80C1A151-E753-42C3-9EC9-3515B4DC24DE}" destId="{D044D9A6-0DAA-44E0-B16B-B8B4805FD51C}" srcOrd="3" destOrd="0" presId="urn:microsoft.com/office/officeart/2005/8/layout/default"/>
    <dgm:cxn modelId="{1E63848A-5DA4-4DF5-952E-E620A856C80E}" type="presParOf" srcId="{80C1A151-E753-42C3-9EC9-3515B4DC24DE}" destId="{F87EBF5A-0C04-4A14-80D8-4009EC1CA450}" srcOrd="4" destOrd="0" presId="urn:microsoft.com/office/officeart/2005/8/layout/default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>
    <a:ln w="2857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C42C3F0-9836-462E-A677-37BA971B5B19}" type="doc">
      <dgm:prSet loTypeId="urn:microsoft.com/office/officeart/2005/8/layout/hProcess9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it-IT"/>
        </a:p>
      </dgm:t>
    </dgm:pt>
    <dgm:pt modelId="{DE9365C0-D055-44A6-B0C4-B98BAEB258C6}">
      <dgm:prSet phldrT="[Testo]" custT="1"/>
      <dgm:spPr/>
      <dgm:t>
        <a:bodyPr/>
        <a:lstStyle/>
        <a:p>
          <a:r>
            <a:rPr lang="it-IT" sz="1600" b="1" dirty="0">
              <a:latin typeface="Barlow"/>
            </a:rPr>
            <a:t>FASE 1: Ricezione della segnalazione</a:t>
          </a:r>
        </a:p>
      </dgm:t>
    </dgm:pt>
    <dgm:pt modelId="{D4EE6052-4DFD-4057-A5F6-CE1ACCA9795A}" type="parTrans" cxnId="{D9FD822C-F5CA-4BA0-971D-9113957A74B6}">
      <dgm:prSet/>
      <dgm:spPr/>
      <dgm:t>
        <a:bodyPr/>
        <a:lstStyle/>
        <a:p>
          <a:endParaRPr lang="it-IT"/>
        </a:p>
      </dgm:t>
    </dgm:pt>
    <dgm:pt modelId="{DA1B9F4A-E821-41BE-BBD3-DFAC00AB75A7}" type="sibTrans" cxnId="{D9FD822C-F5CA-4BA0-971D-9113957A74B6}">
      <dgm:prSet/>
      <dgm:spPr/>
      <dgm:t>
        <a:bodyPr/>
        <a:lstStyle/>
        <a:p>
          <a:endParaRPr lang="it-IT"/>
        </a:p>
      </dgm:t>
    </dgm:pt>
    <dgm:pt modelId="{E909881B-3D25-4A34-A032-93516CDC601A}">
      <dgm:prSet phldrT="[Testo]" custT="1"/>
      <dgm:spPr/>
      <dgm:t>
        <a:bodyPr/>
        <a:lstStyle/>
        <a:p>
          <a:r>
            <a:rPr lang="it-IT" sz="1400" dirty="0">
              <a:latin typeface="Barlow"/>
            </a:rPr>
            <a:t>Prima conversazione con </a:t>
          </a:r>
          <a:r>
            <a:rPr lang="it-IT" sz="1400" dirty="0" err="1">
              <a:latin typeface="Barlow"/>
            </a:rPr>
            <a:t>survivor</a:t>
          </a:r>
          <a:r>
            <a:rPr lang="it-IT" sz="1400" dirty="0">
              <a:latin typeface="Barlow"/>
            </a:rPr>
            <a:t> o testimone</a:t>
          </a:r>
        </a:p>
      </dgm:t>
    </dgm:pt>
    <dgm:pt modelId="{DFEC0F75-A009-44FC-AE64-D06E160AEE3E}" type="parTrans" cxnId="{56B1A832-B37D-45E6-9DB1-A155425E575B}">
      <dgm:prSet/>
      <dgm:spPr/>
      <dgm:t>
        <a:bodyPr/>
        <a:lstStyle/>
        <a:p>
          <a:endParaRPr lang="it-IT"/>
        </a:p>
      </dgm:t>
    </dgm:pt>
    <dgm:pt modelId="{99C89DC5-4A95-42C7-AD44-54A513B81D72}" type="sibTrans" cxnId="{56B1A832-B37D-45E6-9DB1-A155425E575B}">
      <dgm:prSet/>
      <dgm:spPr/>
      <dgm:t>
        <a:bodyPr/>
        <a:lstStyle/>
        <a:p>
          <a:endParaRPr lang="it-IT"/>
        </a:p>
      </dgm:t>
    </dgm:pt>
    <dgm:pt modelId="{BFD19B80-F9A2-40A2-BA39-020B8C17F673}">
      <dgm:prSet phldrT="[Testo]" custT="1"/>
      <dgm:spPr/>
      <dgm:t>
        <a:bodyPr/>
        <a:lstStyle/>
        <a:p>
          <a:r>
            <a:rPr lang="it-IT" sz="1600" b="1" dirty="0">
              <a:latin typeface="Barlow"/>
            </a:rPr>
            <a:t>FASE 2: Riunione del team e decisione</a:t>
          </a:r>
        </a:p>
      </dgm:t>
    </dgm:pt>
    <dgm:pt modelId="{B6BA2970-1F93-4875-AE66-8A143F38F906}" type="parTrans" cxnId="{2BB79ED0-CCCA-469F-8F97-826DAF8C53CF}">
      <dgm:prSet/>
      <dgm:spPr/>
      <dgm:t>
        <a:bodyPr/>
        <a:lstStyle/>
        <a:p>
          <a:endParaRPr lang="it-IT"/>
        </a:p>
      </dgm:t>
    </dgm:pt>
    <dgm:pt modelId="{BCD2F313-981C-4BAB-8B32-D66CDF89A795}" type="sibTrans" cxnId="{2BB79ED0-CCCA-469F-8F97-826DAF8C53CF}">
      <dgm:prSet/>
      <dgm:spPr/>
      <dgm:t>
        <a:bodyPr/>
        <a:lstStyle/>
        <a:p>
          <a:endParaRPr lang="it-IT"/>
        </a:p>
      </dgm:t>
    </dgm:pt>
    <dgm:pt modelId="{EC32AE84-8BA8-46C0-A21D-EDBDDFE72AFD}">
      <dgm:prSet phldrT="[Testo]" custT="1"/>
      <dgm:spPr/>
      <dgm:t>
        <a:bodyPr/>
        <a:lstStyle/>
        <a:p>
          <a:r>
            <a:rPr lang="it-IT" sz="1400" dirty="0">
              <a:latin typeface="Barlow"/>
            </a:rPr>
            <a:t>Il team preposto decide come proseguire</a:t>
          </a:r>
        </a:p>
      </dgm:t>
    </dgm:pt>
    <dgm:pt modelId="{23B64239-6DCC-4C6A-B5AC-48CFE7979B16}" type="parTrans" cxnId="{2CBBD598-FF0B-4381-8280-AADE8B011F56}">
      <dgm:prSet/>
      <dgm:spPr/>
      <dgm:t>
        <a:bodyPr/>
        <a:lstStyle/>
        <a:p>
          <a:endParaRPr lang="it-IT"/>
        </a:p>
      </dgm:t>
    </dgm:pt>
    <dgm:pt modelId="{C6EC8A3C-E946-4134-A98A-CFA3B683B747}" type="sibTrans" cxnId="{2CBBD598-FF0B-4381-8280-AADE8B011F56}">
      <dgm:prSet/>
      <dgm:spPr/>
      <dgm:t>
        <a:bodyPr/>
        <a:lstStyle/>
        <a:p>
          <a:endParaRPr lang="it-IT"/>
        </a:p>
      </dgm:t>
    </dgm:pt>
    <dgm:pt modelId="{75EC971F-1AA5-44C9-9561-D10A30CF8B32}">
      <dgm:prSet phldrT="[Testo]" custT="1"/>
      <dgm:spPr/>
      <dgm:t>
        <a:bodyPr/>
        <a:lstStyle/>
        <a:p>
          <a:r>
            <a:rPr lang="it-IT" sz="1600" b="1" dirty="0">
              <a:latin typeface="Barlow"/>
            </a:rPr>
            <a:t>Fase 3: Indagine (ove necessaria)</a:t>
          </a:r>
        </a:p>
      </dgm:t>
    </dgm:pt>
    <dgm:pt modelId="{20873F31-EEA2-4905-AAF7-F0568230B0BE}" type="parTrans" cxnId="{9D1BEF49-34CC-46F3-8908-895FED790F88}">
      <dgm:prSet/>
      <dgm:spPr/>
      <dgm:t>
        <a:bodyPr/>
        <a:lstStyle/>
        <a:p>
          <a:endParaRPr lang="it-IT"/>
        </a:p>
      </dgm:t>
    </dgm:pt>
    <dgm:pt modelId="{2D67E3B2-9DFE-4228-A8FD-2BD191A6779A}" type="sibTrans" cxnId="{9D1BEF49-34CC-46F3-8908-895FED790F88}">
      <dgm:prSet/>
      <dgm:spPr/>
      <dgm:t>
        <a:bodyPr/>
        <a:lstStyle/>
        <a:p>
          <a:endParaRPr lang="it-IT"/>
        </a:p>
      </dgm:t>
    </dgm:pt>
    <dgm:pt modelId="{98F34A2C-36CC-465D-A5F2-6286C8992CDF}">
      <dgm:prSet phldrT="[Testo]" custT="1"/>
      <dgm:spPr/>
      <dgm:t>
        <a:bodyPr/>
        <a:lstStyle/>
        <a:p>
          <a:r>
            <a:rPr lang="it-IT" sz="1400" dirty="0">
              <a:latin typeface="Barlow"/>
            </a:rPr>
            <a:t>Individuare una figura qualificata</a:t>
          </a:r>
        </a:p>
      </dgm:t>
    </dgm:pt>
    <dgm:pt modelId="{81E53A5B-1F2B-4E2B-BA01-4CFAA54F2DE7}" type="parTrans" cxnId="{AC8BC815-5C60-4D8B-8554-9DD38B5703D6}">
      <dgm:prSet/>
      <dgm:spPr/>
      <dgm:t>
        <a:bodyPr/>
        <a:lstStyle/>
        <a:p>
          <a:endParaRPr lang="it-IT"/>
        </a:p>
      </dgm:t>
    </dgm:pt>
    <dgm:pt modelId="{A7E5D170-32A1-450D-A114-684F3826BC31}" type="sibTrans" cxnId="{AC8BC815-5C60-4D8B-8554-9DD38B5703D6}">
      <dgm:prSet/>
      <dgm:spPr/>
      <dgm:t>
        <a:bodyPr/>
        <a:lstStyle/>
        <a:p>
          <a:endParaRPr lang="it-IT"/>
        </a:p>
      </dgm:t>
    </dgm:pt>
    <dgm:pt modelId="{E9AC42B3-73BF-41C8-BE14-377CE21D243C}">
      <dgm:prSet custT="1"/>
      <dgm:spPr/>
      <dgm:t>
        <a:bodyPr/>
        <a:lstStyle/>
        <a:p>
          <a:r>
            <a:rPr lang="it-IT" sz="1400" dirty="0">
              <a:latin typeface="Barlow"/>
            </a:rPr>
            <a:t>Valutazione del rischio</a:t>
          </a:r>
        </a:p>
      </dgm:t>
    </dgm:pt>
    <dgm:pt modelId="{3361DF01-12E9-4A24-B923-C785BF319526}" type="parTrans" cxnId="{494F1C2D-7572-4DCF-A8F3-913E2CC670DB}">
      <dgm:prSet/>
      <dgm:spPr/>
      <dgm:t>
        <a:bodyPr/>
        <a:lstStyle/>
        <a:p>
          <a:endParaRPr lang="it-IT"/>
        </a:p>
      </dgm:t>
    </dgm:pt>
    <dgm:pt modelId="{C12FC8DC-9098-41AB-BF0E-E3EA6B162002}" type="sibTrans" cxnId="{494F1C2D-7572-4DCF-A8F3-913E2CC670DB}">
      <dgm:prSet/>
      <dgm:spPr/>
      <dgm:t>
        <a:bodyPr/>
        <a:lstStyle/>
        <a:p>
          <a:endParaRPr lang="it-IT"/>
        </a:p>
      </dgm:t>
    </dgm:pt>
    <dgm:pt modelId="{6D28D237-35B9-42D9-B176-42EE6B2B675A}">
      <dgm:prSet custT="1"/>
      <dgm:spPr/>
      <dgm:t>
        <a:bodyPr/>
        <a:lstStyle/>
        <a:p>
          <a:r>
            <a:rPr lang="it-IT" sz="1400" dirty="0">
              <a:latin typeface="Barlow"/>
            </a:rPr>
            <a:t>Consenso del/la survivor a procedere</a:t>
          </a:r>
        </a:p>
      </dgm:t>
    </dgm:pt>
    <dgm:pt modelId="{5D4CDABE-E3EF-4754-BCCA-ED7AF5A01DD5}" type="parTrans" cxnId="{E0335D8B-BD1F-4D8B-A712-AE1BC6E0F664}">
      <dgm:prSet/>
      <dgm:spPr/>
      <dgm:t>
        <a:bodyPr/>
        <a:lstStyle/>
        <a:p>
          <a:endParaRPr lang="it-IT"/>
        </a:p>
      </dgm:t>
    </dgm:pt>
    <dgm:pt modelId="{00AD2AD5-CCA6-49D2-A953-98970AB2E7F7}" type="sibTrans" cxnId="{E0335D8B-BD1F-4D8B-A712-AE1BC6E0F664}">
      <dgm:prSet/>
      <dgm:spPr/>
      <dgm:t>
        <a:bodyPr/>
        <a:lstStyle/>
        <a:p>
          <a:endParaRPr lang="it-IT"/>
        </a:p>
      </dgm:t>
    </dgm:pt>
    <dgm:pt modelId="{FAFB4E3B-2026-4973-9CC0-6C35A20A2D13}">
      <dgm:prSet custT="1"/>
      <dgm:spPr/>
      <dgm:t>
        <a:bodyPr/>
        <a:lstStyle/>
        <a:p>
          <a:r>
            <a:rPr lang="it-IT" sz="1400" dirty="0">
              <a:latin typeface="Barlow"/>
            </a:rPr>
            <a:t>Raccolta di evidenze</a:t>
          </a:r>
        </a:p>
      </dgm:t>
    </dgm:pt>
    <dgm:pt modelId="{6F73A176-2019-4219-88A8-AB207A810C1B}" type="parTrans" cxnId="{91ADA169-AE7C-4061-9A6D-E0BAD19B4019}">
      <dgm:prSet/>
      <dgm:spPr/>
      <dgm:t>
        <a:bodyPr/>
        <a:lstStyle/>
        <a:p>
          <a:endParaRPr lang="it-IT"/>
        </a:p>
      </dgm:t>
    </dgm:pt>
    <dgm:pt modelId="{54208BE9-E69A-4E51-AA0F-CC35FFAE7A2E}" type="sibTrans" cxnId="{91ADA169-AE7C-4061-9A6D-E0BAD19B4019}">
      <dgm:prSet/>
      <dgm:spPr/>
      <dgm:t>
        <a:bodyPr/>
        <a:lstStyle/>
        <a:p>
          <a:endParaRPr lang="it-IT"/>
        </a:p>
      </dgm:t>
    </dgm:pt>
    <dgm:pt modelId="{E1EE50F0-99DB-4BC6-88F2-97F8B1A96A0D}">
      <dgm:prSet custT="1"/>
      <dgm:spPr/>
      <dgm:t>
        <a:bodyPr/>
        <a:lstStyle/>
        <a:p>
          <a:r>
            <a:rPr lang="it-IT" sz="1400" dirty="0">
              <a:latin typeface="Barlow"/>
            </a:rPr>
            <a:t>Conferma o smentita del caso</a:t>
          </a:r>
        </a:p>
      </dgm:t>
    </dgm:pt>
    <dgm:pt modelId="{6F45008F-0D8E-4CBB-9CFB-60F071AE1168}" type="parTrans" cxnId="{F8A11B94-3DD5-4054-A79A-05F20EF6E553}">
      <dgm:prSet/>
      <dgm:spPr/>
      <dgm:t>
        <a:bodyPr/>
        <a:lstStyle/>
        <a:p>
          <a:endParaRPr lang="it-IT"/>
        </a:p>
      </dgm:t>
    </dgm:pt>
    <dgm:pt modelId="{8A8FAB7C-564C-4786-AE92-09B89537FAF6}" type="sibTrans" cxnId="{F8A11B94-3DD5-4054-A79A-05F20EF6E553}">
      <dgm:prSet/>
      <dgm:spPr/>
      <dgm:t>
        <a:bodyPr/>
        <a:lstStyle/>
        <a:p>
          <a:endParaRPr lang="it-IT"/>
        </a:p>
      </dgm:t>
    </dgm:pt>
    <dgm:pt modelId="{5E3A6E19-4D9F-4A08-9164-FF47215C467B}">
      <dgm:prSet custT="1"/>
      <dgm:spPr/>
      <dgm:t>
        <a:bodyPr/>
        <a:lstStyle/>
        <a:p>
          <a:r>
            <a:rPr lang="it-IT" sz="1600" b="1" dirty="0">
              <a:latin typeface="Barlow"/>
            </a:rPr>
            <a:t>Fase 4: Chiusura del caso</a:t>
          </a:r>
        </a:p>
      </dgm:t>
    </dgm:pt>
    <dgm:pt modelId="{4FEDDADA-6727-4295-948A-34B1F9629EDA}" type="parTrans" cxnId="{F0C94C9C-8E8F-4133-9C6C-AAE2C9515B42}">
      <dgm:prSet/>
      <dgm:spPr/>
      <dgm:t>
        <a:bodyPr/>
        <a:lstStyle/>
        <a:p>
          <a:endParaRPr lang="it-IT"/>
        </a:p>
      </dgm:t>
    </dgm:pt>
    <dgm:pt modelId="{4D3B580F-925E-4D74-95BD-CA8847D4F88A}" type="sibTrans" cxnId="{F0C94C9C-8E8F-4133-9C6C-AAE2C9515B42}">
      <dgm:prSet/>
      <dgm:spPr/>
      <dgm:t>
        <a:bodyPr/>
        <a:lstStyle/>
        <a:p>
          <a:endParaRPr lang="it-IT"/>
        </a:p>
      </dgm:t>
    </dgm:pt>
    <dgm:pt modelId="{537F7186-2EDF-4765-9525-1B4F2C7A9FC6}">
      <dgm:prSet custT="1"/>
      <dgm:spPr/>
      <dgm:t>
        <a:bodyPr/>
        <a:lstStyle/>
        <a:p>
          <a:r>
            <a:rPr lang="it-IT" sz="1400" dirty="0">
              <a:latin typeface="Barlow"/>
            </a:rPr>
            <a:t>Passaggio del report a management o HR</a:t>
          </a:r>
        </a:p>
      </dgm:t>
    </dgm:pt>
    <dgm:pt modelId="{CD523D25-46CE-42F7-9DDD-2893A21DCC70}" type="parTrans" cxnId="{F4049B2A-3B95-4A11-A218-1FB8170AC172}">
      <dgm:prSet/>
      <dgm:spPr/>
      <dgm:t>
        <a:bodyPr/>
        <a:lstStyle/>
        <a:p>
          <a:endParaRPr lang="it-IT"/>
        </a:p>
      </dgm:t>
    </dgm:pt>
    <dgm:pt modelId="{D94AADA5-D7CE-4212-A5C2-17E5D707FBF7}" type="sibTrans" cxnId="{F4049B2A-3B95-4A11-A218-1FB8170AC172}">
      <dgm:prSet/>
      <dgm:spPr/>
      <dgm:t>
        <a:bodyPr/>
        <a:lstStyle/>
        <a:p>
          <a:endParaRPr lang="it-IT"/>
        </a:p>
      </dgm:t>
    </dgm:pt>
    <dgm:pt modelId="{8A40353C-96FF-471B-BD1B-A2A328C3AA08}">
      <dgm:prSet custT="1"/>
      <dgm:spPr/>
      <dgm:t>
        <a:bodyPr/>
        <a:lstStyle/>
        <a:p>
          <a:r>
            <a:rPr lang="it-IT" sz="1400" dirty="0">
              <a:latin typeface="Barlow"/>
            </a:rPr>
            <a:t>Presa di decisione circa eventuali azioni da intraprendere</a:t>
          </a:r>
        </a:p>
      </dgm:t>
    </dgm:pt>
    <dgm:pt modelId="{4F94E186-72DA-402D-8AA7-B34C96494474}" type="parTrans" cxnId="{70F9CE5F-0A75-4EC8-A452-4B975FCA754D}">
      <dgm:prSet/>
      <dgm:spPr/>
      <dgm:t>
        <a:bodyPr/>
        <a:lstStyle/>
        <a:p>
          <a:endParaRPr lang="it-IT"/>
        </a:p>
      </dgm:t>
    </dgm:pt>
    <dgm:pt modelId="{3B77019B-B5AB-40BC-8F61-7633D7986A6C}" type="sibTrans" cxnId="{70F9CE5F-0A75-4EC8-A452-4B975FCA754D}">
      <dgm:prSet/>
      <dgm:spPr/>
      <dgm:t>
        <a:bodyPr/>
        <a:lstStyle/>
        <a:p>
          <a:endParaRPr lang="it-IT"/>
        </a:p>
      </dgm:t>
    </dgm:pt>
    <dgm:pt modelId="{9AFEE611-3E92-453F-BED2-88D50F3BC026}">
      <dgm:prSet phldrT="[Testo]" custT="1"/>
      <dgm:spPr/>
      <dgm:t>
        <a:bodyPr/>
        <a:lstStyle/>
        <a:p>
          <a:r>
            <a:rPr lang="it-IT" sz="1400" dirty="0">
              <a:latin typeface="Barlow"/>
            </a:rPr>
            <a:t>Si valuta se procedere o meno con un’indagine </a:t>
          </a:r>
        </a:p>
      </dgm:t>
    </dgm:pt>
    <dgm:pt modelId="{7C7C5869-42AB-471E-85CA-7F4833858B5F}" type="parTrans" cxnId="{7FF66FD1-4879-44B6-9B35-41F48B8A0533}">
      <dgm:prSet/>
      <dgm:spPr/>
      <dgm:t>
        <a:bodyPr/>
        <a:lstStyle/>
        <a:p>
          <a:endParaRPr lang="it-IT"/>
        </a:p>
      </dgm:t>
    </dgm:pt>
    <dgm:pt modelId="{B3A78C52-170B-4F63-99F7-B9E800B5D9CD}" type="sibTrans" cxnId="{7FF66FD1-4879-44B6-9B35-41F48B8A0533}">
      <dgm:prSet/>
      <dgm:spPr/>
      <dgm:t>
        <a:bodyPr/>
        <a:lstStyle/>
        <a:p>
          <a:endParaRPr lang="it-IT"/>
        </a:p>
      </dgm:t>
    </dgm:pt>
    <dgm:pt modelId="{6CD62C22-6131-4251-8369-7BF77DA55CE6}" type="pres">
      <dgm:prSet presAssocID="{7C42C3F0-9836-462E-A677-37BA971B5B19}" presName="CompostProcess" presStyleCnt="0">
        <dgm:presLayoutVars>
          <dgm:dir/>
          <dgm:resizeHandles val="exact"/>
        </dgm:presLayoutVars>
      </dgm:prSet>
      <dgm:spPr/>
    </dgm:pt>
    <dgm:pt modelId="{FEB108E0-6F49-4EE3-977A-88818294379E}" type="pres">
      <dgm:prSet presAssocID="{7C42C3F0-9836-462E-A677-37BA971B5B19}" presName="arrow" presStyleLbl="bgShp" presStyleIdx="0" presStyleCnt="1"/>
      <dgm:spPr/>
    </dgm:pt>
    <dgm:pt modelId="{31F2B30B-5D7E-49B9-A1DF-7C66C86C2415}" type="pres">
      <dgm:prSet presAssocID="{7C42C3F0-9836-462E-A677-37BA971B5B19}" presName="linearProcess" presStyleCnt="0"/>
      <dgm:spPr/>
    </dgm:pt>
    <dgm:pt modelId="{E0197EA2-1C4B-4241-8A2F-44784D7D734B}" type="pres">
      <dgm:prSet presAssocID="{DE9365C0-D055-44A6-B0C4-B98BAEB258C6}" presName="textNode" presStyleLbl="node1" presStyleIdx="0" presStyleCnt="4" custScaleY="119406">
        <dgm:presLayoutVars>
          <dgm:bulletEnabled val="1"/>
        </dgm:presLayoutVars>
      </dgm:prSet>
      <dgm:spPr/>
    </dgm:pt>
    <dgm:pt modelId="{6B42E0CF-A617-4A1A-84B2-B6146B96F403}" type="pres">
      <dgm:prSet presAssocID="{DA1B9F4A-E821-41BE-BBD3-DFAC00AB75A7}" presName="sibTrans" presStyleCnt="0"/>
      <dgm:spPr/>
    </dgm:pt>
    <dgm:pt modelId="{9CBDD7C4-D018-4CE6-84AA-03F69F5ABE71}" type="pres">
      <dgm:prSet presAssocID="{BFD19B80-F9A2-40A2-BA39-020B8C17F673}" presName="textNode" presStyleLbl="node1" presStyleIdx="1" presStyleCnt="4" custScaleY="119406">
        <dgm:presLayoutVars>
          <dgm:bulletEnabled val="1"/>
        </dgm:presLayoutVars>
      </dgm:prSet>
      <dgm:spPr/>
    </dgm:pt>
    <dgm:pt modelId="{9EEEC1B1-65D0-41C6-9D1C-C847B08BBEC0}" type="pres">
      <dgm:prSet presAssocID="{BCD2F313-981C-4BAB-8B32-D66CDF89A795}" presName="sibTrans" presStyleCnt="0"/>
      <dgm:spPr/>
    </dgm:pt>
    <dgm:pt modelId="{A992CD1C-2D59-4E30-9FDF-6A6CDA2E7898}" type="pres">
      <dgm:prSet presAssocID="{75EC971F-1AA5-44C9-9561-D10A30CF8B32}" presName="textNode" presStyleLbl="node1" presStyleIdx="2" presStyleCnt="4" custScaleY="119406">
        <dgm:presLayoutVars>
          <dgm:bulletEnabled val="1"/>
        </dgm:presLayoutVars>
      </dgm:prSet>
      <dgm:spPr/>
    </dgm:pt>
    <dgm:pt modelId="{7E225643-DCCE-40D3-A6AF-171F61E5ADFE}" type="pres">
      <dgm:prSet presAssocID="{2D67E3B2-9DFE-4228-A8FD-2BD191A6779A}" presName="sibTrans" presStyleCnt="0"/>
      <dgm:spPr/>
    </dgm:pt>
    <dgm:pt modelId="{595C5360-BA88-47C2-B1C0-D0BE2E087868}" type="pres">
      <dgm:prSet presAssocID="{5E3A6E19-4D9F-4A08-9164-FF47215C467B}" presName="textNode" presStyleLbl="node1" presStyleIdx="3" presStyleCnt="4" custScaleY="119406">
        <dgm:presLayoutVars>
          <dgm:bulletEnabled val="1"/>
        </dgm:presLayoutVars>
      </dgm:prSet>
      <dgm:spPr/>
    </dgm:pt>
  </dgm:ptLst>
  <dgm:cxnLst>
    <dgm:cxn modelId="{2C714705-ED03-446B-A085-A0CAE7B2C9D2}" type="presOf" srcId="{5E3A6E19-4D9F-4A08-9164-FF47215C467B}" destId="{595C5360-BA88-47C2-B1C0-D0BE2E087868}" srcOrd="0" destOrd="0" presId="urn:microsoft.com/office/officeart/2005/8/layout/hProcess9"/>
    <dgm:cxn modelId="{17C21A08-7C43-4B07-9BA4-07A72ED43C8A}" type="presOf" srcId="{E1EE50F0-99DB-4BC6-88F2-97F8B1A96A0D}" destId="{A992CD1C-2D59-4E30-9FDF-6A6CDA2E7898}" srcOrd="0" destOrd="3" presId="urn:microsoft.com/office/officeart/2005/8/layout/hProcess9"/>
    <dgm:cxn modelId="{C36FED10-58BC-402F-8765-46C844F2DADF}" type="presOf" srcId="{75EC971F-1AA5-44C9-9561-D10A30CF8B32}" destId="{A992CD1C-2D59-4E30-9FDF-6A6CDA2E7898}" srcOrd="0" destOrd="0" presId="urn:microsoft.com/office/officeart/2005/8/layout/hProcess9"/>
    <dgm:cxn modelId="{10A4C211-96EB-4D50-89BF-D7842AA820C4}" type="presOf" srcId="{7C42C3F0-9836-462E-A677-37BA971B5B19}" destId="{6CD62C22-6131-4251-8369-7BF77DA55CE6}" srcOrd="0" destOrd="0" presId="urn:microsoft.com/office/officeart/2005/8/layout/hProcess9"/>
    <dgm:cxn modelId="{48D89614-F118-4D8A-8A42-306F7058CA02}" type="presOf" srcId="{EC32AE84-8BA8-46C0-A21D-EDBDDFE72AFD}" destId="{9CBDD7C4-D018-4CE6-84AA-03F69F5ABE71}" srcOrd="0" destOrd="1" presId="urn:microsoft.com/office/officeart/2005/8/layout/hProcess9"/>
    <dgm:cxn modelId="{AC8BC815-5C60-4D8B-8554-9DD38B5703D6}" srcId="{75EC971F-1AA5-44C9-9561-D10A30CF8B32}" destId="{98F34A2C-36CC-465D-A5F2-6286C8992CDF}" srcOrd="0" destOrd="0" parTransId="{81E53A5B-1F2B-4E2B-BA01-4CFAA54F2DE7}" sibTransId="{A7E5D170-32A1-450D-A114-684F3826BC31}"/>
    <dgm:cxn modelId="{F4049B2A-3B95-4A11-A218-1FB8170AC172}" srcId="{5E3A6E19-4D9F-4A08-9164-FF47215C467B}" destId="{537F7186-2EDF-4765-9525-1B4F2C7A9FC6}" srcOrd="0" destOrd="0" parTransId="{CD523D25-46CE-42F7-9DDD-2893A21DCC70}" sibTransId="{D94AADA5-D7CE-4212-A5C2-17E5D707FBF7}"/>
    <dgm:cxn modelId="{D9FD822C-F5CA-4BA0-971D-9113957A74B6}" srcId="{7C42C3F0-9836-462E-A677-37BA971B5B19}" destId="{DE9365C0-D055-44A6-B0C4-B98BAEB258C6}" srcOrd="0" destOrd="0" parTransId="{D4EE6052-4DFD-4057-A5F6-CE1ACCA9795A}" sibTransId="{DA1B9F4A-E821-41BE-BBD3-DFAC00AB75A7}"/>
    <dgm:cxn modelId="{494F1C2D-7572-4DCF-A8F3-913E2CC670DB}" srcId="{DE9365C0-D055-44A6-B0C4-B98BAEB258C6}" destId="{E9AC42B3-73BF-41C8-BE14-377CE21D243C}" srcOrd="1" destOrd="0" parTransId="{3361DF01-12E9-4A24-B923-C785BF319526}" sibTransId="{C12FC8DC-9098-41AB-BF0E-E3EA6B162002}"/>
    <dgm:cxn modelId="{56B1A832-B37D-45E6-9DB1-A155425E575B}" srcId="{DE9365C0-D055-44A6-B0C4-B98BAEB258C6}" destId="{E909881B-3D25-4A34-A032-93516CDC601A}" srcOrd="0" destOrd="0" parTransId="{DFEC0F75-A009-44FC-AE64-D06E160AEE3E}" sibTransId="{99C89DC5-4A95-42C7-AD44-54A513B81D72}"/>
    <dgm:cxn modelId="{70F9CE5F-0A75-4EC8-A452-4B975FCA754D}" srcId="{5E3A6E19-4D9F-4A08-9164-FF47215C467B}" destId="{8A40353C-96FF-471B-BD1B-A2A328C3AA08}" srcOrd="1" destOrd="0" parTransId="{4F94E186-72DA-402D-8AA7-B34C96494474}" sibTransId="{3B77019B-B5AB-40BC-8F61-7633D7986A6C}"/>
    <dgm:cxn modelId="{2899C067-21F3-4C9C-81A7-65A7152DAB2E}" type="presOf" srcId="{E9AC42B3-73BF-41C8-BE14-377CE21D243C}" destId="{E0197EA2-1C4B-4241-8A2F-44784D7D734B}" srcOrd="0" destOrd="2" presId="urn:microsoft.com/office/officeart/2005/8/layout/hProcess9"/>
    <dgm:cxn modelId="{30AD3E48-4853-4C90-924E-FAAC51A7641C}" type="presOf" srcId="{FAFB4E3B-2026-4973-9CC0-6C35A20A2D13}" destId="{A992CD1C-2D59-4E30-9FDF-6A6CDA2E7898}" srcOrd="0" destOrd="2" presId="urn:microsoft.com/office/officeart/2005/8/layout/hProcess9"/>
    <dgm:cxn modelId="{91ADA169-AE7C-4061-9A6D-E0BAD19B4019}" srcId="{75EC971F-1AA5-44C9-9561-D10A30CF8B32}" destId="{FAFB4E3B-2026-4973-9CC0-6C35A20A2D13}" srcOrd="1" destOrd="0" parTransId="{6F73A176-2019-4219-88A8-AB207A810C1B}" sibTransId="{54208BE9-E69A-4E51-AA0F-CC35FFAE7A2E}"/>
    <dgm:cxn modelId="{9D1BEF49-34CC-46F3-8908-895FED790F88}" srcId="{7C42C3F0-9836-462E-A677-37BA971B5B19}" destId="{75EC971F-1AA5-44C9-9561-D10A30CF8B32}" srcOrd="2" destOrd="0" parTransId="{20873F31-EEA2-4905-AAF7-F0568230B0BE}" sibTransId="{2D67E3B2-9DFE-4228-A8FD-2BD191A6779A}"/>
    <dgm:cxn modelId="{96A3E371-809D-443A-9054-F055A6417E2B}" type="presOf" srcId="{BFD19B80-F9A2-40A2-BA39-020B8C17F673}" destId="{9CBDD7C4-D018-4CE6-84AA-03F69F5ABE71}" srcOrd="0" destOrd="0" presId="urn:microsoft.com/office/officeart/2005/8/layout/hProcess9"/>
    <dgm:cxn modelId="{2AF44356-D9BA-43B2-A069-EC0097B7E533}" type="presOf" srcId="{98F34A2C-36CC-465D-A5F2-6286C8992CDF}" destId="{A992CD1C-2D59-4E30-9FDF-6A6CDA2E7898}" srcOrd="0" destOrd="1" presId="urn:microsoft.com/office/officeart/2005/8/layout/hProcess9"/>
    <dgm:cxn modelId="{E0335D8B-BD1F-4D8B-A712-AE1BC6E0F664}" srcId="{DE9365C0-D055-44A6-B0C4-B98BAEB258C6}" destId="{6D28D237-35B9-42D9-B176-42EE6B2B675A}" srcOrd="2" destOrd="0" parTransId="{5D4CDABE-E3EF-4754-BCCA-ED7AF5A01DD5}" sibTransId="{00AD2AD5-CCA6-49D2-A953-98970AB2E7F7}"/>
    <dgm:cxn modelId="{785AA590-C4F2-40C1-B9E8-6D87E3132251}" type="presOf" srcId="{9AFEE611-3E92-453F-BED2-88D50F3BC026}" destId="{9CBDD7C4-D018-4CE6-84AA-03F69F5ABE71}" srcOrd="0" destOrd="2" presId="urn:microsoft.com/office/officeart/2005/8/layout/hProcess9"/>
    <dgm:cxn modelId="{F8A11B94-3DD5-4054-A79A-05F20EF6E553}" srcId="{75EC971F-1AA5-44C9-9561-D10A30CF8B32}" destId="{E1EE50F0-99DB-4BC6-88F2-97F8B1A96A0D}" srcOrd="2" destOrd="0" parTransId="{6F45008F-0D8E-4CBB-9CFB-60F071AE1168}" sibTransId="{8A8FAB7C-564C-4786-AE92-09B89537FAF6}"/>
    <dgm:cxn modelId="{2CBBD598-FF0B-4381-8280-AADE8B011F56}" srcId="{BFD19B80-F9A2-40A2-BA39-020B8C17F673}" destId="{EC32AE84-8BA8-46C0-A21D-EDBDDFE72AFD}" srcOrd="0" destOrd="0" parTransId="{23B64239-6DCC-4C6A-B5AC-48CFE7979B16}" sibTransId="{C6EC8A3C-E946-4134-A98A-CFA3B683B747}"/>
    <dgm:cxn modelId="{585C3D9C-B371-453F-B4EA-EEBB0A640C98}" type="presOf" srcId="{537F7186-2EDF-4765-9525-1B4F2C7A9FC6}" destId="{595C5360-BA88-47C2-B1C0-D0BE2E087868}" srcOrd="0" destOrd="1" presId="urn:microsoft.com/office/officeart/2005/8/layout/hProcess9"/>
    <dgm:cxn modelId="{F0C94C9C-8E8F-4133-9C6C-AAE2C9515B42}" srcId="{7C42C3F0-9836-462E-A677-37BA971B5B19}" destId="{5E3A6E19-4D9F-4A08-9164-FF47215C467B}" srcOrd="3" destOrd="0" parTransId="{4FEDDADA-6727-4295-948A-34B1F9629EDA}" sibTransId="{4D3B580F-925E-4D74-95BD-CA8847D4F88A}"/>
    <dgm:cxn modelId="{A838BCB2-20C3-45CB-9909-2E520E6690CF}" type="presOf" srcId="{E909881B-3D25-4A34-A032-93516CDC601A}" destId="{E0197EA2-1C4B-4241-8A2F-44784D7D734B}" srcOrd="0" destOrd="1" presId="urn:microsoft.com/office/officeart/2005/8/layout/hProcess9"/>
    <dgm:cxn modelId="{EAF0E7B2-752F-4A02-8858-EF7B9E66EC03}" type="presOf" srcId="{6D28D237-35B9-42D9-B176-42EE6B2B675A}" destId="{E0197EA2-1C4B-4241-8A2F-44784D7D734B}" srcOrd="0" destOrd="3" presId="urn:microsoft.com/office/officeart/2005/8/layout/hProcess9"/>
    <dgm:cxn modelId="{34E7A4CD-B8C1-4E1A-A81A-D872832DDF44}" type="presOf" srcId="{DE9365C0-D055-44A6-B0C4-B98BAEB258C6}" destId="{E0197EA2-1C4B-4241-8A2F-44784D7D734B}" srcOrd="0" destOrd="0" presId="urn:microsoft.com/office/officeart/2005/8/layout/hProcess9"/>
    <dgm:cxn modelId="{2BB79ED0-CCCA-469F-8F97-826DAF8C53CF}" srcId="{7C42C3F0-9836-462E-A677-37BA971B5B19}" destId="{BFD19B80-F9A2-40A2-BA39-020B8C17F673}" srcOrd="1" destOrd="0" parTransId="{B6BA2970-1F93-4875-AE66-8A143F38F906}" sibTransId="{BCD2F313-981C-4BAB-8B32-D66CDF89A795}"/>
    <dgm:cxn modelId="{7FF66FD1-4879-44B6-9B35-41F48B8A0533}" srcId="{BFD19B80-F9A2-40A2-BA39-020B8C17F673}" destId="{9AFEE611-3E92-453F-BED2-88D50F3BC026}" srcOrd="1" destOrd="0" parTransId="{7C7C5869-42AB-471E-85CA-7F4833858B5F}" sibTransId="{B3A78C52-170B-4F63-99F7-B9E800B5D9CD}"/>
    <dgm:cxn modelId="{D81634E1-2EDB-4F02-A258-B5C69646F485}" type="presOf" srcId="{8A40353C-96FF-471B-BD1B-A2A328C3AA08}" destId="{595C5360-BA88-47C2-B1C0-D0BE2E087868}" srcOrd="0" destOrd="2" presId="urn:microsoft.com/office/officeart/2005/8/layout/hProcess9"/>
    <dgm:cxn modelId="{63F00CDD-A379-425B-91E6-D8FC09BCC3FA}" type="presParOf" srcId="{6CD62C22-6131-4251-8369-7BF77DA55CE6}" destId="{FEB108E0-6F49-4EE3-977A-88818294379E}" srcOrd="0" destOrd="0" presId="urn:microsoft.com/office/officeart/2005/8/layout/hProcess9"/>
    <dgm:cxn modelId="{0A38FDCD-EF36-48C9-80AF-839A9ABDF758}" type="presParOf" srcId="{6CD62C22-6131-4251-8369-7BF77DA55CE6}" destId="{31F2B30B-5D7E-49B9-A1DF-7C66C86C2415}" srcOrd="1" destOrd="0" presId="urn:microsoft.com/office/officeart/2005/8/layout/hProcess9"/>
    <dgm:cxn modelId="{02ED4A44-0820-4769-A8CF-98666BFAE45C}" type="presParOf" srcId="{31F2B30B-5D7E-49B9-A1DF-7C66C86C2415}" destId="{E0197EA2-1C4B-4241-8A2F-44784D7D734B}" srcOrd="0" destOrd="0" presId="urn:microsoft.com/office/officeart/2005/8/layout/hProcess9"/>
    <dgm:cxn modelId="{59728611-197B-4C38-AE61-E3906FCB7FFE}" type="presParOf" srcId="{31F2B30B-5D7E-49B9-A1DF-7C66C86C2415}" destId="{6B42E0CF-A617-4A1A-84B2-B6146B96F403}" srcOrd="1" destOrd="0" presId="urn:microsoft.com/office/officeart/2005/8/layout/hProcess9"/>
    <dgm:cxn modelId="{FA520D7E-CFD0-4177-A029-D4A16EACA922}" type="presParOf" srcId="{31F2B30B-5D7E-49B9-A1DF-7C66C86C2415}" destId="{9CBDD7C4-D018-4CE6-84AA-03F69F5ABE71}" srcOrd="2" destOrd="0" presId="urn:microsoft.com/office/officeart/2005/8/layout/hProcess9"/>
    <dgm:cxn modelId="{D0923171-2C6F-497B-9A65-67F971C13E38}" type="presParOf" srcId="{31F2B30B-5D7E-49B9-A1DF-7C66C86C2415}" destId="{9EEEC1B1-65D0-41C6-9D1C-C847B08BBEC0}" srcOrd="3" destOrd="0" presId="urn:microsoft.com/office/officeart/2005/8/layout/hProcess9"/>
    <dgm:cxn modelId="{7B9BA2A5-F45A-435C-BDE0-6F7EA8BAF00F}" type="presParOf" srcId="{31F2B30B-5D7E-49B9-A1DF-7C66C86C2415}" destId="{A992CD1C-2D59-4E30-9FDF-6A6CDA2E7898}" srcOrd="4" destOrd="0" presId="urn:microsoft.com/office/officeart/2005/8/layout/hProcess9"/>
    <dgm:cxn modelId="{C8C1DB67-CD48-429B-94EB-1ECD93ED7BF9}" type="presParOf" srcId="{31F2B30B-5D7E-49B9-A1DF-7C66C86C2415}" destId="{7E225643-DCCE-40D3-A6AF-171F61E5ADFE}" srcOrd="5" destOrd="0" presId="urn:microsoft.com/office/officeart/2005/8/layout/hProcess9"/>
    <dgm:cxn modelId="{4078E6E5-FDB7-4496-8C53-D1EC3F803123}" type="presParOf" srcId="{31F2B30B-5D7E-49B9-A1DF-7C66C86C2415}" destId="{595C5360-BA88-47C2-B1C0-D0BE2E087868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84F58AB-6433-4F35-86C9-22E214907C9A}" type="doc">
      <dgm:prSet loTypeId="urn:microsoft.com/office/officeart/2005/8/layout/radial2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it-IT"/>
        </a:p>
      </dgm:t>
    </dgm:pt>
    <dgm:pt modelId="{41B4E01C-4B5D-4573-8C99-EC6D317BCABC}">
      <dgm:prSet phldrT="[Testo]"/>
      <dgm:spPr/>
      <dgm:t>
        <a:bodyPr/>
        <a:lstStyle/>
        <a:p>
          <a:r>
            <a:rPr lang="it-IT" b="1" i="0" dirty="0">
              <a:latin typeface="Barlow"/>
            </a:rPr>
            <a:t>NEED TO KNOW</a:t>
          </a:r>
        </a:p>
      </dgm:t>
    </dgm:pt>
    <dgm:pt modelId="{59C9DE4E-2821-445E-AA67-69578275CEEC}" type="parTrans" cxnId="{B41225B6-F9DC-4DB8-80B8-54983333EDE0}">
      <dgm:prSet/>
      <dgm:spPr/>
      <dgm:t>
        <a:bodyPr/>
        <a:lstStyle/>
        <a:p>
          <a:endParaRPr lang="it-IT"/>
        </a:p>
      </dgm:t>
    </dgm:pt>
    <dgm:pt modelId="{FC6860B5-C4A1-494F-AB05-668A053BA25B}" type="sibTrans" cxnId="{B41225B6-F9DC-4DB8-80B8-54983333EDE0}">
      <dgm:prSet/>
      <dgm:spPr/>
      <dgm:t>
        <a:bodyPr/>
        <a:lstStyle/>
        <a:p>
          <a:endParaRPr lang="it-IT"/>
        </a:p>
      </dgm:t>
    </dgm:pt>
    <dgm:pt modelId="{320B34A2-0D44-4F09-BD35-C838BA21ADE4}">
      <dgm:prSet phldrT="[Testo]"/>
      <dgm:spPr/>
      <dgm:t>
        <a:bodyPr/>
        <a:lstStyle/>
        <a:p>
          <a:r>
            <a:rPr lang="it-IT" dirty="0">
              <a:latin typeface="Barlow"/>
            </a:rPr>
            <a:t>Le informazioni vengono condivise solo con chi è strettamente necessario coinvolgere per garantire tutela, sicurezza e corretta gestione del caso.</a:t>
          </a:r>
        </a:p>
      </dgm:t>
    </dgm:pt>
    <dgm:pt modelId="{38F4BBB7-BFEC-4273-A2A2-88B47284FF54}" type="parTrans" cxnId="{D92447F4-4DAE-4F42-9E8E-7D8727AA115A}">
      <dgm:prSet/>
      <dgm:spPr/>
      <dgm:t>
        <a:bodyPr/>
        <a:lstStyle/>
        <a:p>
          <a:endParaRPr lang="it-IT"/>
        </a:p>
      </dgm:t>
    </dgm:pt>
    <dgm:pt modelId="{9ACD3D3C-2FA3-48C1-924E-534CEB06F8E7}" type="sibTrans" cxnId="{D92447F4-4DAE-4F42-9E8E-7D8727AA115A}">
      <dgm:prSet/>
      <dgm:spPr/>
      <dgm:t>
        <a:bodyPr/>
        <a:lstStyle/>
        <a:p>
          <a:endParaRPr lang="it-IT"/>
        </a:p>
      </dgm:t>
    </dgm:pt>
    <dgm:pt modelId="{3F75EF7F-DED0-4683-A348-BEF3FF0F1930}">
      <dgm:prSet phldrT="[Testo]"/>
      <dgm:spPr/>
      <dgm:t>
        <a:bodyPr/>
        <a:lstStyle/>
        <a:p>
          <a:r>
            <a:rPr lang="it-IT" b="1" dirty="0">
              <a:latin typeface="Barlow"/>
            </a:rPr>
            <a:t>SURVIVOR-CENTRED APPROACH</a:t>
          </a:r>
        </a:p>
      </dgm:t>
    </dgm:pt>
    <dgm:pt modelId="{CA20A733-8758-4F96-BC37-C9E9FC8CBF5F}" type="parTrans" cxnId="{436F3656-13C7-47CD-951C-F522B6AEA7EB}">
      <dgm:prSet/>
      <dgm:spPr/>
      <dgm:t>
        <a:bodyPr/>
        <a:lstStyle/>
        <a:p>
          <a:endParaRPr lang="it-IT"/>
        </a:p>
      </dgm:t>
    </dgm:pt>
    <dgm:pt modelId="{D691C80A-D6C1-4049-9746-EC8AAA5AE906}" type="sibTrans" cxnId="{436F3656-13C7-47CD-951C-F522B6AEA7EB}">
      <dgm:prSet/>
      <dgm:spPr/>
      <dgm:t>
        <a:bodyPr/>
        <a:lstStyle/>
        <a:p>
          <a:endParaRPr lang="it-IT"/>
        </a:p>
      </dgm:t>
    </dgm:pt>
    <dgm:pt modelId="{3549EF47-76C6-404E-A7F9-187C48C6AD61}">
      <dgm:prSet phldrT="[Testo]"/>
      <dgm:spPr/>
      <dgm:t>
        <a:bodyPr/>
        <a:lstStyle/>
        <a:p>
          <a:r>
            <a:rPr lang="it-IT" dirty="0">
              <a:latin typeface="Barlow"/>
            </a:rPr>
            <a:t>La persona che segnala è al centro del processo: ascolto, rispetto, riservatezza, autodeterminazione e protezione da ulteriori danni guidano ogni decisione.</a:t>
          </a:r>
        </a:p>
      </dgm:t>
    </dgm:pt>
    <dgm:pt modelId="{56A4EBB8-909E-48C7-97A8-E59C908C135B}" type="parTrans" cxnId="{68653546-149F-4144-9592-E12C2A2E963C}">
      <dgm:prSet/>
      <dgm:spPr/>
      <dgm:t>
        <a:bodyPr/>
        <a:lstStyle/>
        <a:p>
          <a:endParaRPr lang="it-IT"/>
        </a:p>
      </dgm:t>
    </dgm:pt>
    <dgm:pt modelId="{41112D1E-DEFE-4F81-A8CC-74E1DBCD441E}" type="sibTrans" cxnId="{68653546-149F-4144-9592-E12C2A2E963C}">
      <dgm:prSet/>
      <dgm:spPr/>
      <dgm:t>
        <a:bodyPr/>
        <a:lstStyle/>
        <a:p>
          <a:endParaRPr lang="it-IT"/>
        </a:p>
      </dgm:t>
    </dgm:pt>
    <dgm:pt modelId="{DA41EFBF-0D98-4BCE-87D8-963C07773342}" type="pres">
      <dgm:prSet presAssocID="{F84F58AB-6433-4F35-86C9-22E214907C9A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709A3AFC-ED4E-4724-8F71-CABDE884D56B}" type="pres">
      <dgm:prSet presAssocID="{F84F58AB-6433-4F35-86C9-22E214907C9A}" presName="cycle" presStyleCnt="0"/>
      <dgm:spPr/>
    </dgm:pt>
    <dgm:pt modelId="{CBE336A5-8152-4E4D-8155-EA7F06322FF4}" type="pres">
      <dgm:prSet presAssocID="{F84F58AB-6433-4F35-86C9-22E214907C9A}" presName="centerShape" presStyleCnt="0"/>
      <dgm:spPr/>
    </dgm:pt>
    <dgm:pt modelId="{4CEF55B2-2E95-42DF-81F1-74FBD3F02904}" type="pres">
      <dgm:prSet presAssocID="{F84F58AB-6433-4F35-86C9-22E214907C9A}" presName="connSite" presStyleLbl="node1" presStyleIdx="0" presStyleCnt="3"/>
      <dgm:spPr/>
    </dgm:pt>
    <dgm:pt modelId="{CDAD9712-375A-4D10-A98A-2C4418123A64}" type="pres">
      <dgm:prSet presAssocID="{F84F58AB-6433-4F35-86C9-22E214907C9A}" presName="visible" presStyleLbl="node1" presStyleIdx="0" presStyleCnt="3" custScaleX="143500" custScaleY="143500" custLinFactNeighborX="-48477" custLinFactNeighborY="5572"/>
      <dgm:spPr/>
    </dgm:pt>
    <dgm:pt modelId="{26C29D07-D3FE-4000-BB39-110BD641FD59}" type="pres">
      <dgm:prSet presAssocID="{59C9DE4E-2821-445E-AA67-69578275CEEC}" presName="Name25" presStyleLbl="parChTrans1D1" presStyleIdx="0" presStyleCnt="2"/>
      <dgm:spPr/>
    </dgm:pt>
    <dgm:pt modelId="{4E0A465E-DBAE-4DCF-9CB1-9BEA7D551D3D}" type="pres">
      <dgm:prSet presAssocID="{41B4E01C-4B5D-4573-8C99-EC6D317BCABC}" presName="node" presStyleCnt="0"/>
      <dgm:spPr/>
    </dgm:pt>
    <dgm:pt modelId="{F5055F1A-264C-4ACC-ABFE-8C5FE514D474}" type="pres">
      <dgm:prSet presAssocID="{41B4E01C-4B5D-4573-8C99-EC6D317BCABC}" presName="parentNode" presStyleLbl="node1" presStyleIdx="1" presStyleCnt="3">
        <dgm:presLayoutVars>
          <dgm:chMax val="1"/>
          <dgm:bulletEnabled val="1"/>
        </dgm:presLayoutVars>
      </dgm:prSet>
      <dgm:spPr/>
    </dgm:pt>
    <dgm:pt modelId="{A17C687E-0F34-49A8-9EB4-0DA6C66310F4}" type="pres">
      <dgm:prSet presAssocID="{41B4E01C-4B5D-4573-8C99-EC6D317BCABC}" presName="childNode" presStyleLbl="revTx" presStyleIdx="0" presStyleCnt="2">
        <dgm:presLayoutVars>
          <dgm:bulletEnabled val="1"/>
        </dgm:presLayoutVars>
      </dgm:prSet>
      <dgm:spPr/>
    </dgm:pt>
    <dgm:pt modelId="{0DFE0A04-6F5C-4033-8D8A-48C740ACA1F7}" type="pres">
      <dgm:prSet presAssocID="{CA20A733-8758-4F96-BC37-C9E9FC8CBF5F}" presName="Name25" presStyleLbl="parChTrans1D1" presStyleIdx="1" presStyleCnt="2"/>
      <dgm:spPr/>
    </dgm:pt>
    <dgm:pt modelId="{A9F3B4AB-9E5F-40D5-A0A4-D07CA9555575}" type="pres">
      <dgm:prSet presAssocID="{3F75EF7F-DED0-4683-A348-BEF3FF0F1930}" presName="node" presStyleCnt="0"/>
      <dgm:spPr/>
    </dgm:pt>
    <dgm:pt modelId="{5A1CFE91-BF51-4A9F-A970-5B5D9BFF97F2}" type="pres">
      <dgm:prSet presAssocID="{3F75EF7F-DED0-4683-A348-BEF3FF0F1930}" presName="parentNode" presStyleLbl="node1" presStyleIdx="2" presStyleCnt="3" custLinFactNeighborX="15953" custLinFactNeighborY="-2160">
        <dgm:presLayoutVars>
          <dgm:chMax val="1"/>
          <dgm:bulletEnabled val="1"/>
        </dgm:presLayoutVars>
      </dgm:prSet>
      <dgm:spPr/>
    </dgm:pt>
    <dgm:pt modelId="{6BF7EBA5-27D1-4D2D-AC43-FBDEE3FF5C1B}" type="pres">
      <dgm:prSet presAssocID="{3F75EF7F-DED0-4683-A348-BEF3FF0F1930}" presName="childNode" presStyleLbl="revTx" presStyleIdx="1" presStyleCnt="2">
        <dgm:presLayoutVars>
          <dgm:bulletEnabled val="1"/>
        </dgm:presLayoutVars>
      </dgm:prSet>
      <dgm:spPr/>
    </dgm:pt>
  </dgm:ptLst>
  <dgm:cxnLst>
    <dgm:cxn modelId="{3AF81D1F-0DEA-49EA-9BD7-D9E20D0789A8}" type="presOf" srcId="{59C9DE4E-2821-445E-AA67-69578275CEEC}" destId="{26C29D07-D3FE-4000-BB39-110BD641FD59}" srcOrd="0" destOrd="0" presId="urn:microsoft.com/office/officeart/2005/8/layout/radial2"/>
    <dgm:cxn modelId="{0FA4C227-F533-4F5A-B319-7525F7FD51D6}" type="presOf" srcId="{CA20A733-8758-4F96-BC37-C9E9FC8CBF5F}" destId="{0DFE0A04-6F5C-4033-8D8A-48C740ACA1F7}" srcOrd="0" destOrd="0" presId="urn:microsoft.com/office/officeart/2005/8/layout/radial2"/>
    <dgm:cxn modelId="{B11E8044-9D72-43A7-9CCB-E887C7E7443C}" type="presOf" srcId="{41B4E01C-4B5D-4573-8C99-EC6D317BCABC}" destId="{F5055F1A-264C-4ACC-ABFE-8C5FE514D474}" srcOrd="0" destOrd="0" presId="urn:microsoft.com/office/officeart/2005/8/layout/radial2"/>
    <dgm:cxn modelId="{68653546-149F-4144-9592-E12C2A2E963C}" srcId="{3F75EF7F-DED0-4683-A348-BEF3FF0F1930}" destId="{3549EF47-76C6-404E-A7F9-187C48C6AD61}" srcOrd="0" destOrd="0" parTransId="{56A4EBB8-909E-48C7-97A8-E59C908C135B}" sibTransId="{41112D1E-DEFE-4F81-A8CC-74E1DBCD441E}"/>
    <dgm:cxn modelId="{436F3656-13C7-47CD-951C-F522B6AEA7EB}" srcId="{F84F58AB-6433-4F35-86C9-22E214907C9A}" destId="{3F75EF7F-DED0-4683-A348-BEF3FF0F1930}" srcOrd="1" destOrd="0" parTransId="{CA20A733-8758-4F96-BC37-C9E9FC8CBF5F}" sibTransId="{D691C80A-D6C1-4049-9746-EC8AAA5AE906}"/>
    <dgm:cxn modelId="{AE74587F-EAA6-41F3-B006-82B4710B1B7D}" type="presOf" srcId="{F84F58AB-6433-4F35-86C9-22E214907C9A}" destId="{DA41EFBF-0D98-4BCE-87D8-963C07773342}" srcOrd="0" destOrd="0" presId="urn:microsoft.com/office/officeart/2005/8/layout/radial2"/>
    <dgm:cxn modelId="{E765108F-766F-4AF5-8E21-E140234CDB1D}" type="presOf" srcId="{3F75EF7F-DED0-4683-A348-BEF3FF0F1930}" destId="{5A1CFE91-BF51-4A9F-A970-5B5D9BFF97F2}" srcOrd="0" destOrd="0" presId="urn:microsoft.com/office/officeart/2005/8/layout/radial2"/>
    <dgm:cxn modelId="{A28DA3AA-9EA1-42EA-A04B-6E370991BD55}" type="presOf" srcId="{3549EF47-76C6-404E-A7F9-187C48C6AD61}" destId="{6BF7EBA5-27D1-4D2D-AC43-FBDEE3FF5C1B}" srcOrd="0" destOrd="0" presId="urn:microsoft.com/office/officeart/2005/8/layout/radial2"/>
    <dgm:cxn modelId="{B41225B6-F9DC-4DB8-80B8-54983333EDE0}" srcId="{F84F58AB-6433-4F35-86C9-22E214907C9A}" destId="{41B4E01C-4B5D-4573-8C99-EC6D317BCABC}" srcOrd="0" destOrd="0" parTransId="{59C9DE4E-2821-445E-AA67-69578275CEEC}" sibTransId="{FC6860B5-C4A1-494F-AB05-668A053BA25B}"/>
    <dgm:cxn modelId="{75190EC4-5ACB-4269-94FA-9ED85AF04A69}" type="presOf" srcId="{320B34A2-0D44-4F09-BD35-C838BA21ADE4}" destId="{A17C687E-0F34-49A8-9EB4-0DA6C66310F4}" srcOrd="0" destOrd="0" presId="urn:microsoft.com/office/officeart/2005/8/layout/radial2"/>
    <dgm:cxn modelId="{D92447F4-4DAE-4F42-9E8E-7D8727AA115A}" srcId="{41B4E01C-4B5D-4573-8C99-EC6D317BCABC}" destId="{320B34A2-0D44-4F09-BD35-C838BA21ADE4}" srcOrd="0" destOrd="0" parTransId="{38F4BBB7-BFEC-4273-A2A2-88B47284FF54}" sibTransId="{9ACD3D3C-2FA3-48C1-924E-534CEB06F8E7}"/>
    <dgm:cxn modelId="{06BF2EC6-F8F6-455A-9478-CCE6DC025ADD}" type="presParOf" srcId="{DA41EFBF-0D98-4BCE-87D8-963C07773342}" destId="{709A3AFC-ED4E-4724-8F71-CABDE884D56B}" srcOrd="0" destOrd="0" presId="urn:microsoft.com/office/officeart/2005/8/layout/radial2"/>
    <dgm:cxn modelId="{E2C33BF1-9006-460D-A2C1-A05B9B0988C2}" type="presParOf" srcId="{709A3AFC-ED4E-4724-8F71-CABDE884D56B}" destId="{CBE336A5-8152-4E4D-8155-EA7F06322FF4}" srcOrd="0" destOrd="0" presId="urn:microsoft.com/office/officeart/2005/8/layout/radial2"/>
    <dgm:cxn modelId="{BB5BE025-91B2-4114-A6E1-902431BA5CEE}" type="presParOf" srcId="{CBE336A5-8152-4E4D-8155-EA7F06322FF4}" destId="{4CEF55B2-2E95-42DF-81F1-74FBD3F02904}" srcOrd="0" destOrd="0" presId="urn:microsoft.com/office/officeart/2005/8/layout/radial2"/>
    <dgm:cxn modelId="{0063E381-C77E-4E78-B443-8F85505E1242}" type="presParOf" srcId="{CBE336A5-8152-4E4D-8155-EA7F06322FF4}" destId="{CDAD9712-375A-4D10-A98A-2C4418123A64}" srcOrd="1" destOrd="0" presId="urn:microsoft.com/office/officeart/2005/8/layout/radial2"/>
    <dgm:cxn modelId="{D5BF6F9F-228D-4C64-938B-5B955727FF92}" type="presParOf" srcId="{709A3AFC-ED4E-4724-8F71-CABDE884D56B}" destId="{26C29D07-D3FE-4000-BB39-110BD641FD59}" srcOrd="1" destOrd="0" presId="urn:microsoft.com/office/officeart/2005/8/layout/radial2"/>
    <dgm:cxn modelId="{EFA02980-00D4-4D93-B187-1A4B7E0D3569}" type="presParOf" srcId="{709A3AFC-ED4E-4724-8F71-CABDE884D56B}" destId="{4E0A465E-DBAE-4DCF-9CB1-9BEA7D551D3D}" srcOrd="2" destOrd="0" presId="urn:microsoft.com/office/officeart/2005/8/layout/radial2"/>
    <dgm:cxn modelId="{F3AA71D5-1D95-4EA7-B8AB-6E83225548B5}" type="presParOf" srcId="{4E0A465E-DBAE-4DCF-9CB1-9BEA7D551D3D}" destId="{F5055F1A-264C-4ACC-ABFE-8C5FE514D474}" srcOrd="0" destOrd="0" presId="urn:microsoft.com/office/officeart/2005/8/layout/radial2"/>
    <dgm:cxn modelId="{08F5E770-3936-48F2-A88E-00DB8EB2E11B}" type="presParOf" srcId="{4E0A465E-DBAE-4DCF-9CB1-9BEA7D551D3D}" destId="{A17C687E-0F34-49A8-9EB4-0DA6C66310F4}" srcOrd="1" destOrd="0" presId="urn:microsoft.com/office/officeart/2005/8/layout/radial2"/>
    <dgm:cxn modelId="{8E6138FF-C0C8-4B24-869F-3E4697012E0A}" type="presParOf" srcId="{709A3AFC-ED4E-4724-8F71-CABDE884D56B}" destId="{0DFE0A04-6F5C-4033-8D8A-48C740ACA1F7}" srcOrd="3" destOrd="0" presId="urn:microsoft.com/office/officeart/2005/8/layout/radial2"/>
    <dgm:cxn modelId="{D3717CCC-954E-47B8-AAFE-0C94F8E0700D}" type="presParOf" srcId="{709A3AFC-ED4E-4724-8F71-CABDE884D56B}" destId="{A9F3B4AB-9E5F-40D5-A0A4-D07CA9555575}" srcOrd="4" destOrd="0" presId="urn:microsoft.com/office/officeart/2005/8/layout/radial2"/>
    <dgm:cxn modelId="{4AE57398-74B3-4511-B73C-2D7650E8ED18}" type="presParOf" srcId="{A9F3B4AB-9E5F-40D5-A0A4-D07CA9555575}" destId="{5A1CFE91-BF51-4A9F-A970-5B5D9BFF97F2}" srcOrd="0" destOrd="0" presId="urn:microsoft.com/office/officeart/2005/8/layout/radial2"/>
    <dgm:cxn modelId="{99D5081C-FC1E-4A83-BCAC-DCA04CC40293}" type="presParOf" srcId="{A9F3B4AB-9E5F-40D5-A0A4-D07CA9555575}" destId="{6BF7EBA5-27D1-4D2D-AC43-FBDEE3FF5C1B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926FDC-D6D3-453F-96D8-2779EDF5D3AF}">
      <dsp:nvSpPr>
        <dsp:cNvPr id="0" name=""/>
        <dsp:cNvSpPr/>
      </dsp:nvSpPr>
      <dsp:spPr>
        <a:xfrm>
          <a:off x="0" y="0"/>
          <a:ext cx="2753317" cy="3735354"/>
        </a:xfrm>
        <a:prstGeom prst="roundRect">
          <a:avLst>
            <a:gd name="adj" fmla="val 10000"/>
          </a:avLst>
        </a:prstGeom>
        <a:solidFill>
          <a:schemeClr val="lt1"/>
        </a:solidFill>
        <a:ln w="190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900" b="1" kern="1200" dirty="0">
              <a:latin typeface="Barlow"/>
            </a:rPr>
            <a:t>Molestia</a:t>
          </a:r>
        </a:p>
      </dsp:txBody>
      <dsp:txXfrm>
        <a:off x="0" y="0"/>
        <a:ext cx="2753317" cy="1120606"/>
      </dsp:txXfrm>
    </dsp:sp>
    <dsp:sp modelId="{0028CC66-62D1-4F4E-A095-898CD4C5B831}">
      <dsp:nvSpPr>
        <dsp:cNvPr id="0" name=""/>
        <dsp:cNvSpPr/>
      </dsp:nvSpPr>
      <dsp:spPr>
        <a:xfrm>
          <a:off x="138879" y="1134048"/>
          <a:ext cx="2477677" cy="242549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91185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it-IT" sz="1330" b="0" i="0" kern="1200" noProof="0" dirty="0">
              <a:latin typeface="Barlow"/>
            </a:rPr>
            <a:t>La molestia è un qualsiasi comportamento indesiderato che potrebbe ragionevolmente essere considerato o percepito come una fonte di offesa o di umiliazione per l’altra </a:t>
          </a:r>
          <a:r>
            <a:rPr lang="it-IT" sz="1330" b="0" i="0" kern="1200" noProof="0" dirty="0">
              <a:latin typeface="Barlow"/>
              <a:ea typeface="+mn-ea"/>
              <a:cs typeface="+mn-cs"/>
            </a:rPr>
            <a:t>persona</a:t>
          </a:r>
          <a:r>
            <a:rPr lang="en-US" sz="1330" b="0" i="0" kern="1200" dirty="0">
              <a:latin typeface="Barlow"/>
              <a:ea typeface="+mn-ea"/>
              <a:cs typeface="+mn-cs"/>
            </a:rPr>
            <a:t>, </a:t>
          </a:r>
          <a:r>
            <a:rPr lang="it-IT" sz="1330" b="0" i="0" kern="1200" dirty="0">
              <a:latin typeface="Barlow"/>
              <a:ea typeface="+mn-ea"/>
              <a:cs typeface="+mn-cs"/>
            </a:rPr>
            <a:t>qualora tale comportamento interferisca con il lavoro, diventi una condizione di impiego o crei un ambiente di lavoro intimidatorio ostile o offensivo. </a:t>
          </a:r>
        </a:p>
      </dsp:txBody>
      <dsp:txXfrm>
        <a:off x="209919" y="1205088"/>
        <a:ext cx="2335597" cy="2283419"/>
      </dsp:txXfrm>
    </dsp:sp>
    <dsp:sp modelId="{E11C99EA-C5F8-4C99-AA72-151FB19E9B8B}">
      <dsp:nvSpPr>
        <dsp:cNvPr id="0" name=""/>
        <dsp:cNvSpPr/>
      </dsp:nvSpPr>
      <dsp:spPr>
        <a:xfrm>
          <a:off x="2960875" y="0"/>
          <a:ext cx="2753317" cy="3735354"/>
        </a:xfrm>
        <a:prstGeom prst="roundRect">
          <a:avLst>
            <a:gd name="adj" fmla="val 10000"/>
          </a:avLst>
        </a:prstGeom>
        <a:solidFill>
          <a:schemeClr val="lt1"/>
        </a:solidFill>
        <a:ln w="190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900" b="1" kern="1200" noProof="0" dirty="0">
              <a:latin typeface="Barlow"/>
            </a:rPr>
            <a:t>Discriminazione</a:t>
          </a:r>
        </a:p>
      </dsp:txBody>
      <dsp:txXfrm>
        <a:off x="2960875" y="0"/>
        <a:ext cx="2753317" cy="1120606"/>
      </dsp:txXfrm>
    </dsp:sp>
    <dsp:sp modelId="{1363F05A-6E4F-403F-8CEB-D0744A00F85A}">
      <dsp:nvSpPr>
        <dsp:cNvPr id="0" name=""/>
        <dsp:cNvSpPr/>
      </dsp:nvSpPr>
      <dsp:spPr>
        <a:xfrm>
          <a:off x="3039344" y="1155858"/>
          <a:ext cx="2567127" cy="2426799"/>
        </a:xfrm>
        <a:prstGeom prst="roundRect">
          <a:avLst>
            <a:gd name="adj" fmla="val 10000"/>
          </a:avLst>
        </a:prstGeom>
        <a:solidFill>
          <a:schemeClr val="accent5">
            <a:hueOff val="5680341"/>
            <a:satOff val="-12443"/>
            <a:lumOff val="-1107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0" i="0" kern="1200">
              <a:latin typeface="Barlow"/>
              <a:ea typeface="+mn-ea"/>
              <a:cs typeface="+mn-cs"/>
            </a:rPr>
            <a:t>Un comportamento ingiusto o una distinzione arbitraria nei confronti di altre persone sul luogo di lavoro sulla base di caratteristiche quali: età, disabilità, cambiamento di genere, matrimonio e unione civile, gravidanza e maternità, razza, credo religioso, sesso, orientamento sessuale.</a:t>
          </a:r>
          <a:endParaRPr lang="en-AU" sz="1400" b="0" i="0" kern="1200" dirty="0">
            <a:latin typeface="Barlow"/>
            <a:ea typeface="+mn-ea"/>
            <a:cs typeface="+mn-cs"/>
          </a:endParaRPr>
        </a:p>
      </dsp:txBody>
      <dsp:txXfrm>
        <a:off x="3110423" y="1226937"/>
        <a:ext cx="2424969" cy="2284641"/>
      </dsp:txXfrm>
    </dsp:sp>
    <dsp:sp modelId="{C7753FC1-1BA9-4C85-B07D-6A20F213A41C}">
      <dsp:nvSpPr>
        <dsp:cNvPr id="0" name=""/>
        <dsp:cNvSpPr/>
      </dsp:nvSpPr>
      <dsp:spPr>
        <a:xfrm>
          <a:off x="5920691" y="0"/>
          <a:ext cx="2753317" cy="3735354"/>
        </a:xfrm>
        <a:prstGeom prst="roundRect">
          <a:avLst>
            <a:gd name="adj" fmla="val 10000"/>
          </a:avLst>
        </a:prstGeom>
        <a:solidFill>
          <a:schemeClr val="lt1"/>
        </a:solidFill>
        <a:ln w="190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900" b="1" kern="1200" dirty="0">
              <a:latin typeface="Barlow"/>
            </a:rPr>
            <a:t>Abuso di potere</a:t>
          </a:r>
          <a:endParaRPr lang="en-AU" sz="2900" b="1" kern="1200" dirty="0">
            <a:latin typeface="Barlow"/>
          </a:endParaRPr>
        </a:p>
      </dsp:txBody>
      <dsp:txXfrm>
        <a:off x="5920691" y="0"/>
        <a:ext cx="2753317" cy="1120606"/>
      </dsp:txXfrm>
    </dsp:sp>
    <dsp:sp modelId="{C968DD91-4D63-4340-AB2B-685629BF8EB2}">
      <dsp:nvSpPr>
        <dsp:cNvPr id="0" name=""/>
        <dsp:cNvSpPr/>
      </dsp:nvSpPr>
      <dsp:spPr>
        <a:xfrm>
          <a:off x="6196023" y="1120998"/>
          <a:ext cx="2202653" cy="2427195"/>
        </a:xfrm>
        <a:prstGeom prst="roundRect">
          <a:avLst>
            <a:gd name="adj" fmla="val 10000"/>
          </a:avLst>
        </a:prstGeom>
        <a:solidFill>
          <a:schemeClr val="accent5">
            <a:hueOff val="11360682"/>
            <a:satOff val="-24885"/>
            <a:lumOff val="-2215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91185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it-IT" sz="1330" b="0" i="0" kern="1200" dirty="0">
              <a:latin typeface="Barlow"/>
            </a:rPr>
            <a:t>L'abuso di potere è l'uso improprio di una posizione di influenza, potere o autorità verso un'altra persona. Ciò è particolarmente grave quando una persona usa la propria influenza, potere o autorità per influenzare impropriamente la carriera o le condizioni di impiego di un altro</a:t>
          </a:r>
          <a:r>
            <a:rPr lang="en-US" sz="1330" b="0" i="0" kern="1200" dirty="0">
              <a:latin typeface="Barlow"/>
            </a:rPr>
            <a:t>. </a:t>
          </a:r>
          <a:endParaRPr lang="en-AU" sz="1330" b="0" i="0" kern="1200" dirty="0">
            <a:latin typeface="Barlow"/>
          </a:endParaRPr>
        </a:p>
      </dsp:txBody>
      <dsp:txXfrm>
        <a:off x="6260537" y="1185512"/>
        <a:ext cx="2073625" cy="22981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926FDC-D6D3-453F-96D8-2779EDF5D3AF}">
      <dsp:nvSpPr>
        <dsp:cNvPr id="0" name=""/>
        <dsp:cNvSpPr/>
      </dsp:nvSpPr>
      <dsp:spPr>
        <a:xfrm>
          <a:off x="1068" y="0"/>
          <a:ext cx="2779293" cy="3506344"/>
        </a:xfrm>
        <a:prstGeom prst="roundRect">
          <a:avLst>
            <a:gd name="adj" fmla="val 10000"/>
          </a:avLst>
        </a:prstGeom>
        <a:solidFill>
          <a:schemeClr val="bg1"/>
        </a:solidFill>
        <a:ln w="19050">
          <a:solidFill>
            <a:schemeClr val="accent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900" b="1" kern="1200" noProof="0" dirty="0">
              <a:latin typeface="Barlow"/>
            </a:rPr>
            <a:t>Sfruttamento sessuale</a:t>
          </a:r>
        </a:p>
      </dsp:txBody>
      <dsp:txXfrm>
        <a:off x="1068" y="0"/>
        <a:ext cx="2779293" cy="1051903"/>
      </dsp:txXfrm>
    </dsp:sp>
    <dsp:sp modelId="{0028CC66-62D1-4F4E-A095-898CD4C5B831}">
      <dsp:nvSpPr>
        <dsp:cNvPr id="0" name=""/>
        <dsp:cNvSpPr/>
      </dsp:nvSpPr>
      <dsp:spPr>
        <a:xfrm>
          <a:off x="150528" y="1052390"/>
          <a:ext cx="2480375" cy="2278149"/>
        </a:xfrm>
        <a:prstGeom prst="roundRect">
          <a:avLst>
            <a:gd name="adj" fmla="val 10000"/>
          </a:avLst>
        </a:prstGeom>
        <a:solidFill>
          <a:schemeClr val="accent4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b="0" i="0" kern="1200" noProof="0" dirty="0">
              <a:latin typeface="Barlow"/>
            </a:rPr>
            <a:t>Qualsiasi effettivo o potenziale abuso di una posizione di vulnerabilità, differenza di potere o fiducia, a scopi sessuali; incluso, ma non limitato a, il guadagno di un beneficio monetario, sociale o politico tramite lo sfruttamento sessuale di un’altra persona</a:t>
          </a:r>
          <a:endParaRPr lang="it-IT" sz="1500" kern="1200" noProof="0" dirty="0">
            <a:latin typeface="Barlow"/>
          </a:endParaRPr>
        </a:p>
      </dsp:txBody>
      <dsp:txXfrm>
        <a:off x="217253" y="1119115"/>
        <a:ext cx="2346925" cy="2144699"/>
      </dsp:txXfrm>
    </dsp:sp>
    <dsp:sp modelId="{E11C99EA-C5F8-4C99-AA72-151FB19E9B8B}">
      <dsp:nvSpPr>
        <dsp:cNvPr id="0" name=""/>
        <dsp:cNvSpPr/>
      </dsp:nvSpPr>
      <dsp:spPr>
        <a:xfrm>
          <a:off x="2988810" y="0"/>
          <a:ext cx="2779293" cy="3506344"/>
        </a:xfrm>
        <a:prstGeom prst="roundRect">
          <a:avLst>
            <a:gd name="adj" fmla="val 10000"/>
          </a:avLst>
        </a:prstGeom>
        <a:solidFill>
          <a:schemeClr val="bg1"/>
        </a:solidFill>
        <a:ln w="19050">
          <a:solidFill>
            <a:schemeClr val="accent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900" b="1" kern="1200" noProof="0" dirty="0">
              <a:latin typeface="Barlow"/>
            </a:rPr>
            <a:t>Abuso sessuale</a:t>
          </a:r>
        </a:p>
      </dsp:txBody>
      <dsp:txXfrm>
        <a:off x="2988810" y="0"/>
        <a:ext cx="2779293" cy="1051903"/>
      </dsp:txXfrm>
    </dsp:sp>
    <dsp:sp modelId="{1363F05A-6E4F-403F-8CEB-D0744A00F85A}">
      <dsp:nvSpPr>
        <dsp:cNvPr id="0" name=""/>
        <dsp:cNvSpPr/>
      </dsp:nvSpPr>
      <dsp:spPr>
        <a:xfrm>
          <a:off x="3045807" y="1204889"/>
          <a:ext cx="2635771" cy="2005241"/>
        </a:xfrm>
        <a:prstGeom prst="roundRect">
          <a:avLst>
            <a:gd name="adj" fmla="val 10000"/>
          </a:avLst>
        </a:prstGeom>
        <a:solidFill>
          <a:srgbClr val="FF1D34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0" i="0" kern="1200" noProof="0" dirty="0">
              <a:latin typeface="Barlow"/>
            </a:rPr>
            <a:t>Effettiva o potenziale invasione di natura sessuale, tramite utilizzo di forza o in virtù di condizioni inique o coercitive.</a:t>
          </a:r>
          <a:endParaRPr lang="it-IT" sz="1600" kern="1200" noProof="0" dirty="0">
            <a:latin typeface="Barlow"/>
          </a:endParaRPr>
        </a:p>
      </dsp:txBody>
      <dsp:txXfrm>
        <a:off x="3104539" y="1263621"/>
        <a:ext cx="2518307" cy="1887777"/>
      </dsp:txXfrm>
    </dsp:sp>
    <dsp:sp modelId="{C7753FC1-1BA9-4C85-B07D-6A20F213A41C}">
      <dsp:nvSpPr>
        <dsp:cNvPr id="0" name=""/>
        <dsp:cNvSpPr/>
      </dsp:nvSpPr>
      <dsp:spPr>
        <a:xfrm>
          <a:off x="5976551" y="0"/>
          <a:ext cx="2779293" cy="3506344"/>
        </a:xfrm>
        <a:prstGeom prst="roundRect">
          <a:avLst>
            <a:gd name="adj" fmla="val 10000"/>
          </a:avLst>
        </a:prstGeom>
        <a:solidFill>
          <a:schemeClr val="bg1"/>
        </a:solidFill>
        <a:ln w="19050">
          <a:solidFill>
            <a:schemeClr val="accent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900" b="1" kern="1200" noProof="0" dirty="0">
              <a:latin typeface="Barlow"/>
            </a:rPr>
            <a:t>Molestia sessuale</a:t>
          </a:r>
        </a:p>
      </dsp:txBody>
      <dsp:txXfrm>
        <a:off x="5976551" y="0"/>
        <a:ext cx="2779293" cy="1051903"/>
      </dsp:txXfrm>
    </dsp:sp>
    <dsp:sp modelId="{C968DD91-4D63-4340-AB2B-685629BF8EB2}">
      <dsp:nvSpPr>
        <dsp:cNvPr id="0" name=""/>
        <dsp:cNvSpPr/>
      </dsp:nvSpPr>
      <dsp:spPr>
        <a:xfrm>
          <a:off x="6096472" y="1052390"/>
          <a:ext cx="2539452" cy="2278149"/>
        </a:xfrm>
        <a:prstGeom prst="roundRect">
          <a:avLst>
            <a:gd name="adj" fmla="val 10000"/>
          </a:avLst>
        </a:prstGeom>
        <a:solidFill>
          <a:schemeClr val="accent5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b="0" i="0" kern="1200" noProof="0" dirty="0">
              <a:latin typeface="Barlow"/>
            </a:rPr>
            <a:t>La molestia sessuale è un’avance sessuale indesiderata, una richiesta di favori sessuali, un atteggiamento o un gesto verbale o fisico di natura sessuale che potrebbe ragionevolmente essere considerate o percepito come una fonte di offesa o umiliazione per l’altra persona, qualora tale comportamento interferisca con il lavoro, diventi una condizione di impiego o crei un ambiente di lavoro intimidatorio, ostile o offensivo.</a:t>
          </a:r>
          <a:endParaRPr lang="it-IT" sz="1200" kern="1200" noProof="0" dirty="0">
            <a:latin typeface="Barlow"/>
          </a:endParaRPr>
        </a:p>
      </dsp:txBody>
      <dsp:txXfrm>
        <a:off x="6163197" y="1119115"/>
        <a:ext cx="2406002" cy="214469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3FF1D4-9D8A-4FFE-8486-F8E6BFE2B6FA}">
      <dsp:nvSpPr>
        <dsp:cNvPr id="0" name=""/>
        <dsp:cNvSpPr/>
      </dsp:nvSpPr>
      <dsp:spPr>
        <a:xfrm>
          <a:off x="0" y="7384"/>
          <a:ext cx="7886700" cy="6364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>
              <a:latin typeface="Barlow"/>
            </a:rPr>
            <a:t>Un</a:t>
          </a:r>
          <a:r>
            <a:rPr lang="it-IT" sz="1600" b="1" kern="1200">
              <a:latin typeface="Barlow"/>
            </a:rPr>
            <a:t> Codice Etico </a:t>
          </a:r>
          <a:r>
            <a:rPr lang="it-IT" sz="1600" kern="1200">
              <a:latin typeface="Barlow"/>
            </a:rPr>
            <a:t>che definisce una serie di valori e principi-chiave e disciplina i comportamenti di tutti coloro che a vario titolo collaborano con l’ente </a:t>
          </a:r>
          <a:endParaRPr lang="it-IT" sz="1600" i="0" kern="1200" dirty="0">
            <a:latin typeface="Barlow"/>
          </a:endParaRPr>
        </a:p>
      </dsp:txBody>
      <dsp:txXfrm>
        <a:off x="31070" y="38454"/>
        <a:ext cx="7824560" cy="574340"/>
      </dsp:txXfrm>
    </dsp:sp>
    <dsp:sp modelId="{E33ED36C-D39B-4CB0-BAD1-596B3A21E07F}">
      <dsp:nvSpPr>
        <dsp:cNvPr id="0" name=""/>
        <dsp:cNvSpPr/>
      </dsp:nvSpPr>
      <dsp:spPr>
        <a:xfrm>
          <a:off x="0" y="741784"/>
          <a:ext cx="7886700" cy="636480"/>
        </a:xfrm>
        <a:prstGeom prst="roundRect">
          <a:avLst/>
        </a:prstGeom>
        <a:solidFill>
          <a:schemeClr val="accent5">
            <a:hueOff val="2272136"/>
            <a:satOff val="-4977"/>
            <a:lumOff val="-443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>
              <a:latin typeface="Barlow"/>
            </a:rPr>
            <a:t>Procedure</a:t>
          </a:r>
          <a:r>
            <a:rPr lang="it-IT" sz="1600" kern="1200">
              <a:latin typeface="Barlow"/>
            </a:rPr>
            <a:t> formalizzate che definiscono concetti e principi chiave e  meccanismi e responsabilità per la tutela</a:t>
          </a:r>
          <a:endParaRPr lang="it-IT" sz="1600" i="0" kern="1200" dirty="0">
            <a:latin typeface="Barlow"/>
          </a:endParaRPr>
        </a:p>
      </dsp:txBody>
      <dsp:txXfrm>
        <a:off x="31070" y="772854"/>
        <a:ext cx="7824560" cy="574340"/>
      </dsp:txXfrm>
    </dsp:sp>
    <dsp:sp modelId="{70823477-2D50-4DB4-9E9E-353084050D92}">
      <dsp:nvSpPr>
        <dsp:cNvPr id="0" name=""/>
        <dsp:cNvSpPr/>
      </dsp:nvSpPr>
      <dsp:spPr>
        <a:xfrm>
          <a:off x="0" y="1476184"/>
          <a:ext cx="7886700" cy="636480"/>
        </a:xfrm>
        <a:prstGeom prst="roundRect">
          <a:avLst/>
        </a:prstGeom>
        <a:solidFill>
          <a:schemeClr val="accent5">
            <a:hueOff val="4544273"/>
            <a:satOff val="-9954"/>
            <a:lumOff val="-886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>
              <a:latin typeface="Barlow"/>
            </a:rPr>
            <a:t>Un </a:t>
          </a:r>
          <a:r>
            <a:rPr lang="it-IT" sz="1600" b="1" kern="1200">
              <a:latin typeface="Barlow"/>
            </a:rPr>
            <a:t>sistema di segnalazione </a:t>
          </a:r>
          <a:r>
            <a:rPr lang="it-IT" sz="1600" kern="1200">
              <a:latin typeface="Barlow"/>
            </a:rPr>
            <a:t>conosciuto e facilmente utilizzabile</a:t>
          </a:r>
          <a:endParaRPr lang="it-IT" sz="1600" i="0" kern="1200" dirty="0">
            <a:latin typeface="Barlow"/>
          </a:endParaRPr>
        </a:p>
      </dsp:txBody>
      <dsp:txXfrm>
        <a:off x="31070" y="1507254"/>
        <a:ext cx="7824560" cy="574340"/>
      </dsp:txXfrm>
    </dsp:sp>
    <dsp:sp modelId="{CAD16710-61B5-45F2-AB9E-AB506717D12A}">
      <dsp:nvSpPr>
        <dsp:cNvPr id="0" name=""/>
        <dsp:cNvSpPr/>
      </dsp:nvSpPr>
      <dsp:spPr>
        <a:xfrm>
          <a:off x="0" y="2210584"/>
          <a:ext cx="7886700" cy="636480"/>
        </a:xfrm>
        <a:prstGeom prst="roundRect">
          <a:avLst/>
        </a:prstGeom>
        <a:solidFill>
          <a:schemeClr val="accent5">
            <a:hueOff val="6816409"/>
            <a:satOff val="-14931"/>
            <a:lumOff val="-1329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>
              <a:latin typeface="Barlow"/>
            </a:rPr>
            <a:t>Funzioni interne e un </a:t>
          </a:r>
          <a:r>
            <a:rPr lang="it-IT" sz="1600" b="1" u="none" kern="1200">
              <a:latin typeface="Barlow"/>
            </a:rPr>
            <a:t>Organigramma</a:t>
          </a:r>
          <a:r>
            <a:rPr lang="it-IT" sz="1600" kern="1200">
              <a:latin typeface="Barlow"/>
            </a:rPr>
            <a:t> interno che definisce ruoli e responsabilità </a:t>
          </a:r>
          <a:endParaRPr lang="it-IT" sz="1600" i="0" kern="1200" dirty="0">
            <a:latin typeface="Barlow"/>
          </a:endParaRPr>
        </a:p>
      </dsp:txBody>
      <dsp:txXfrm>
        <a:off x="31070" y="2241654"/>
        <a:ext cx="7824560" cy="574340"/>
      </dsp:txXfrm>
    </dsp:sp>
    <dsp:sp modelId="{D0F0EDB8-0268-4AFB-B25F-CC009734CD96}">
      <dsp:nvSpPr>
        <dsp:cNvPr id="0" name=""/>
        <dsp:cNvSpPr/>
      </dsp:nvSpPr>
      <dsp:spPr>
        <a:xfrm>
          <a:off x="0" y="2944984"/>
          <a:ext cx="7886700" cy="636480"/>
        </a:xfrm>
        <a:prstGeom prst="roundRect">
          <a:avLst/>
        </a:prstGeom>
        <a:solidFill>
          <a:schemeClr val="accent5">
            <a:hueOff val="9088545"/>
            <a:satOff val="-19908"/>
            <a:lumOff val="-1772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u="none" kern="1200">
              <a:latin typeface="Barlow"/>
            </a:rPr>
            <a:t>Formazione e informazione </a:t>
          </a:r>
          <a:r>
            <a:rPr lang="it-IT" sz="1600" kern="1200">
              <a:latin typeface="Barlow"/>
            </a:rPr>
            <a:t>per staff, partner, eventuali volontari/e</a:t>
          </a:r>
          <a:endParaRPr lang="it-IT" sz="1600" kern="1200" dirty="0">
            <a:latin typeface="Barlow"/>
          </a:endParaRPr>
        </a:p>
      </dsp:txBody>
      <dsp:txXfrm>
        <a:off x="31070" y="2976054"/>
        <a:ext cx="7824560" cy="574340"/>
      </dsp:txXfrm>
    </dsp:sp>
    <dsp:sp modelId="{F7E64A3F-012D-4258-A8B0-1F09A4008A66}">
      <dsp:nvSpPr>
        <dsp:cNvPr id="0" name=""/>
        <dsp:cNvSpPr/>
      </dsp:nvSpPr>
      <dsp:spPr>
        <a:xfrm>
          <a:off x="0" y="3679384"/>
          <a:ext cx="7886700" cy="636480"/>
        </a:xfrm>
        <a:prstGeom prst="roundRect">
          <a:avLst/>
        </a:prstGeom>
        <a:solidFill>
          <a:schemeClr val="accent5">
            <a:hueOff val="11360682"/>
            <a:satOff val="-24885"/>
            <a:lumOff val="-2215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u="none" kern="1200">
              <a:latin typeface="Barlow"/>
            </a:rPr>
            <a:t>Comunicazione</a:t>
          </a:r>
          <a:r>
            <a:rPr lang="it-IT" sz="1600" u="none" kern="1200">
              <a:latin typeface="Barlow"/>
            </a:rPr>
            <a:t> interna </a:t>
          </a:r>
          <a:r>
            <a:rPr lang="it-IT" sz="1600" kern="1200">
              <a:latin typeface="Barlow"/>
            </a:rPr>
            <a:t>ed esterna chiara e trasparente </a:t>
          </a:r>
          <a:endParaRPr lang="it-IT" sz="1600" kern="1200" dirty="0">
            <a:latin typeface="Barlow"/>
          </a:endParaRPr>
        </a:p>
      </dsp:txBody>
      <dsp:txXfrm>
        <a:off x="31070" y="3710454"/>
        <a:ext cx="7824560" cy="5743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D2335A-DF27-4930-AF9E-A272EE66D3A3}">
      <dsp:nvSpPr>
        <dsp:cNvPr id="0" name=""/>
        <dsp:cNvSpPr/>
      </dsp:nvSpPr>
      <dsp:spPr>
        <a:xfrm>
          <a:off x="0" y="570429"/>
          <a:ext cx="2515593" cy="150935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bg1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>
              <a:latin typeface="Oxfam TSTAR PRO" panose="02000806030000020004" pitchFamily="50" charset="0"/>
            </a:rPr>
            <a:t>Sistema di prevenzione</a:t>
          </a:r>
        </a:p>
      </dsp:txBody>
      <dsp:txXfrm>
        <a:off x="0" y="570429"/>
        <a:ext cx="2515593" cy="1509356"/>
      </dsp:txXfrm>
    </dsp:sp>
    <dsp:sp modelId="{985FB120-0FF6-438E-B3AE-C68C24D14A0B}">
      <dsp:nvSpPr>
        <dsp:cNvPr id="0" name=""/>
        <dsp:cNvSpPr/>
      </dsp:nvSpPr>
      <dsp:spPr>
        <a:xfrm>
          <a:off x="2767153" y="570429"/>
          <a:ext cx="2515593" cy="150935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bg1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>
              <a:latin typeface="Oxfam TSTAR PRO" panose="02000806030000020004" pitchFamily="50" charset="0"/>
            </a:rPr>
            <a:t>Riflessione sui nostri comportamenti</a:t>
          </a:r>
        </a:p>
      </dsp:txBody>
      <dsp:txXfrm>
        <a:off x="2767153" y="570429"/>
        <a:ext cx="2515593" cy="1509356"/>
      </dsp:txXfrm>
    </dsp:sp>
    <dsp:sp modelId="{F87EBF5A-0C04-4A14-80D8-4009EC1CA450}">
      <dsp:nvSpPr>
        <dsp:cNvPr id="0" name=""/>
        <dsp:cNvSpPr/>
      </dsp:nvSpPr>
      <dsp:spPr>
        <a:xfrm>
          <a:off x="5534306" y="570429"/>
          <a:ext cx="2515593" cy="150935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bg1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>
              <a:latin typeface="Oxfam TSTAR PRO" panose="02000806030000020004" pitchFamily="50" charset="0"/>
            </a:rPr>
            <a:t>Creazione di una culture del rispetto</a:t>
          </a:r>
        </a:p>
      </dsp:txBody>
      <dsp:txXfrm>
        <a:off x="5534306" y="570429"/>
        <a:ext cx="2515593" cy="150935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B108E0-6F49-4EE3-977A-88818294379E}">
      <dsp:nvSpPr>
        <dsp:cNvPr id="0" name=""/>
        <dsp:cNvSpPr/>
      </dsp:nvSpPr>
      <dsp:spPr>
        <a:xfrm>
          <a:off x="649060" y="0"/>
          <a:ext cx="7356021" cy="4459514"/>
        </a:xfrm>
        <a:prstGeom prst="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197EA2-1C4B-4241-8A2F-44784D7D734B}">
      <dsp:nvSpPr>
        <dsp:cNvPr id="0" name=""/>
        <dsp:cNvSpPr/>
      </dsp:nvSpPr>
      <dsp:spPr>
        <a:xfrm>
          <a:off x="2112" y="1164771"/>
          <a:ext cx="1936829" cy="212997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>
              <a:latin typeface="Barlow"/>
            </a:rPr>
            <a:t>FASE 1: Ricezione della segnalazione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400" kern="1200" dirty="0">
              <a:latin typeface="Barlow"/>
            </a:rPr>
            <a:t>Prima conversazione con </a:t>
          </a:r>
          <a:r>
            <a:rPr lang="it-IT" sz="1400" kern="1200" dirty="0" err="1">
              <a:latin typeface="Barlow"/>
            </a:rPr>
            <a:t>survivor</a:t>
          </a:r>
          <a:r>
            <a:rPr lang="it-IT" sz="1400" kern="1200" dirty="0">
              <a:latin typeface="Barlow"/>
            </a:rPr>
            <a:t> o testimone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400" kern="1200" dirty="0">
              <a:latin typeface="Barlow"/>
            </a:rPr>
            <a:t>Valutazione del rischio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400" kern="1200" dirty="0">
              <a:latin typeface="Barlow"/>
            </a:rPr>
            <a:t>Consenso del/la survivor a procedere</a:t>
          </a:r>
        </a:p>
      </dsp:txBody>
      <dsp:txXfrm>
        <a:off x="96660" y="1259319"/>
        <a:ext cx="1747733" cy="1940874"/>
      </dsp:txXfrm>
    </dsp:sp>
    <dsp:sp modelId="{9CBDD7C4-D018-4CE6-84AA-03F69F5ABE71}">
      <dsp:nvSpPr>
        <dsp:cNvPr id="0" name=""/>
        <dsp:cNvSpPr/>
      </dsp:nvSpPr>
      <dsp:spPr>
        <a:xfrm>
          <a:off x="2239808" y="1164771"/>
          <a:ext cx="1936829" cy="2129970"/>
        </a:xfrm>
        <a:prstGeom prst="roundRect">
          <a:avLst/>
        </a:prstGeom>
        <a:solidFill>
          <a:schemeClr val="accent4">
            <a:hueOff val="-352846"/>
            <a:satOff val="-3559"/>
            <a:lumOff val="-333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>
              <a:latin typeface="Barlow"/>
            </a:rPr>
            <a:t>FASE 2: Riunione del team e decisione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400" kern="1200" dirty="0">
              <a:latin typeface="Barlow"/>
            </a:rPr>
            <a:t>Il team preposto decide come proseguire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400" kern="1200" dirty="0">
              <a:latin typeface="Barlow"/>
            </a:rPr>
            <a:t>Si valuta se procedere o meno con un’indagine </a:t>
          </a:r>
        </a:p>
      </dsp:txBody>
      <dsp:txXfrm>
        <a:off x="2334356" y="1259319"/>
        <a:ext cx="1747733" cy="1940874"/>
      </dsp:txXfrm>
    </dsp:sp>
    <dsp:sp modelId="{A992CD1C-2D59-4E30-9FDF-6A6CDA2E7898}">
      <dsp:nvSpPr>
        <dsp:cNvPr id="0" name=""/>
        <dsp:cNvSpPr/>
      </dsp:nvSpPr>
      <dsp:spPr>
        <a:xfrm>
          <a:off x="4477504" y="1164771"/>
          <a:ext cx="1936829" cy="2129970"/>
        </a:xfrm>
        <a:prstGeom prst="roundRect">
          <a:avLst/>
        </a:prstGeom>
        <a:solidFill>
          <a:schemeClr val="accent4">
            <a:hueOff val="-705692"/>
            <a:satOff val="-7118"/>
            <a:lumOff val="-666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>
              <a:latin typeface="Barlow"/>
            </a:rPr>
            <a:t>Fase 3: Indagine (ove necessaria)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400" kern="1200" dirty="0">
              <a:latin typeface="Barlow"/>
            </a:rPr>
            <a:t>Individuare una figura qualificata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400" kern="1200" dirty="0">
              <a:latin typeface="Barlow"/>
            </a:rPr>
            <a:t>Raccolta di evidenze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400" kern="1200" dirty="0">
              <a:latin typeface="Barlow"/>
            </a:rPr>
            <a:t>Conferma o smentita del caso</a:t>
          </a:r>
        </a:p>
      </dsp:txBody>
      <dsp:txXfrm>
        <a:off x="4572052" y="1259319"/>
        <a:ext cx="1747733" cy="1940874"/>
      </dsp:txXfrm>
    </dsp:sp>
    <dsp:sp modelId="{595C5360-BA88-47C2-B1C0-D0BE2E087868}">
      <dsp:nvSpPr>
        <dsp:cNvPr id="0" name=""/>
        <dsp:cNvSpPr/>
      </dsp:nvSpPr>
      <dsp:spPr>
        <a:xfrm>
          <a:off x="6715200" y="1164771"/>
          <a:ext cx="1936829" cy="2129970"/>
        </a:xfrm>
        <a:prstGeom prst="roundRect">
          <a:avLst/>
        </a:prstGeom>
        <a:solidFill>
          <a:schemeClr val="accent4">
            <a:hueOff val="-1058538"/>
            <a:satOff val="-10677"/>
            <a:lumOff val="-1000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>
              <a:latin typeface="Barlow"/>
            </a:rPr>
            <a:t>Fase 4: Chiusura del caso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400" kern="1200" dirty="0">
              <a:latin typeface="Barlow"/>
            </a:rPr>
            <a:t>Passaggio del report a management o HR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400" kern="1200" dirty="0">
              <a:latin typeface="Barlow"/>
            </a:rPr>
            <a:t>Presa di decisione circa eventuali azioni da intraprendere</a:t>
          </a:r>
        </a:p>
      </dsp:txBody>
      <dsp:txXfrm>
        <a:off x="6809748" y="1259319"/>
        <a:ext cx="1747733" cy="194087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FE0A04-6F5C-4033-8D8A-48C740ACA1F7}">
      <dsp:nvSpPr>
        <dsp:cNvPr id="0" name=""/>
        <dsp:cNvSpPr/>
      </dsp:nvSpPr>
      <dsp:spPr>
        <a:xfrm rot="1575480">
          <a:off x="2986365" y="2726871"/>
          <a:ext cx="1071240" cy="59589"/>
        </a:xfrm>
        <a:custGeom>
          <a:avLst/>
          <a:gdLst/>
          <a:ahLst/>
          <a:cxnLst/>
          <a:rect l="0" t="0" r="0" b="0"/>
          <a:pathLst>
            <a:path>
              <a:moveTo>
                <a:pt x="0" y="29794"/>
              </a:moveTo>
              <a:lnTo>
                <a:pt x="1071240" y="29794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C29D07-D3FE-4000-BB39-110BD641FD59}">
      <dsp:nvSpPr>
        <dsp:cNvPr id="0" name=""/>
        <dsp:cNvSpPr/>
      </dsp:nvSpPr>
      <dsp:spPr>
        <a:xfrm rot="19893553">
          <a:off x="2983105" y="1297853"/>
          <a:ext cx="969923" cy="59589"/>
        </a:xfrm>
        <a:custGeom>
          <a:avLst/>
          <a:gdLst/>
          <a:ahLst/>
          <a:cxnLst/>
          <a:rect l="0" t="0" r="0" b="0"/>
          <a:pathLst>
            <a:path>
              <a:moveTo>
                <a:pt x="0" y="29794"/>
              </a:moveTo>
              <a:lnTo>
                <a:pt x="969923" y="29794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AD9712-375A-4D10-A98A-2C4418123A64}">
      <dsp:nvSpPr>
        <dsp:cNvPr id="0" name=""/>
        <dsp:cNvSpPr/>
      </dsp:nvSpPr>
      <dsp:spPr>
        <a:xfrm>
          <a:off x="0" y="305699"/>
          <a:ext cx="3807446" cy="380744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055F1A-264C-4ACC-ABFE-8C5FE514D474}">
      <dsp:nvSpPr>
        <dsp:cNvPr id="0" name=""/>
        <dsp:cNvSpPr/>
      </dsp:nvSpPr>
      <dsp:spPr>
        <a:xfrm>
          <a:off x="3804867" y="331"/>
          <a:ext cx="1485322" cy="1485322"/>
        </a:xfrm>
        <a:prstGeom prst="ellipse">
          <a:avLst/>
        </a:prstGeom>
        <a:solidFill>
          <a:schemeClr val="accent5">
            <a:hueOff val="5680341"/>
            <a:satOff val="-12443"/>
            <a:lumOff val="-1107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b="1" i="0" kern="1200" dirty="0">
              <a:latin typeface="Barlow"/>
            </a:rPr>
            <a:t>NEED TO KNOW</a:t>
          </a:r>
        </a:p>
      </dsp:txBody>
      <dsp:txXfrm>
        <a:off x="4022387" y="217851"/>
        <a:ext cx="1050282" cy="1050282"/>
      </dsp:txXfrm>
    </dsp:sp>
    <dsp:sp modelId="{A17C687E-0F34-49A8-9EB4-0DA6C66310F4}">
      <dsp:nvSpPr>
        <dsp:cNvPr id="0" name=""/>
        <dsp:cNvSpPr/>
      </dsp:nvSpPr>
      <dsp:spPr>
        <a:xfrm>
          <a:off x="5438721" y="331"/>
          <a:ext cx="2227983" cy="14853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400" kern="1200" dirty="0">
              <a:latin typeface="Barlow"/>
            </a:rPr>
            <a:t>Le informazioni vengono condivise solo con chi è strettamente necessario coinvolgere per garantire tutela, sicurezza e corretta gestione del caso.</a:t>
          </a:r>
        </a:p>
      </dsp:txBody>
      <dsp:txXfrm>
        <a:off x="5438721" y="331"/>
        <a:ext cx="2227983" cy="1485322"/>
      </dsp:txXfrm>
    </dsp:sp>
    <dsp:sp modelId="{5A1CFE91-BF51-4A9F-A970-5B5D9BFF97F2}">
      <dsp:nvSpPr>
        <dsp:cNvPr id="0" name=""/>
        <dsp:cNvSpPr/>
      </dsp:nvSpPr>
      <dsp:spPr>
        <a:xfrm>
          <a:off x="3920199" y="2549804"/>
          <a:ext cx="1591963" cy="1591963"/>
        </a:xfrm>
        <a:prstGeom prst="ellipse">
          <a:avLst/>
        </a:prstGeom>
        <a:solidFill>
          <a:schemeClr val="accent5">
            <a:hueOff val="11360682"/>
            <a:satOff val="-24885"/>
            <a:lumOff val="-2215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b="1" kern="1200" dirty="0">
              <a:latin typeface="Barlow"/>
            </a:rPr>
            <a:t>SURVIVOR-CENTRED APPROACH</a:t>
          </a:r>
        </a:p>
      </dsp:txBody>
      <dsp:txXfrm>
        <a:off x="4153337" y="2782942"/>
        <a:ext cx="1125687" cy="1125687"/>
      </dsp:txXfrm>
    </dsp:sp>
    <dsp:sp modelId="{6BF7EBA5-27D1-4D2D-AC43-FBDEE3FF5C1B}">
      <dsp:nvSpPr>
        <dsp:cNvPr id="0" name=""/>
        <dsp:cNvSpPr/>
      </dsp:nvSpPr>
      <dsp:spPr>
        <a:xfrm>
          <a:off x="5671359" y="2549804"/>
          <a:ext cx="2387945" cy="15919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400" kern="1200" dirty="0">
              <a:latin typeface="Barlow"/>
            </a:rPr>
            <a:t>La persona che segnala è al centro del processo: ascolto, rispetto, riservatezza, autodeterminazione e protezione da ulteriori danni guidano ogni decisione.</a:t>
          </a:r>
        </a:p>
      </dsp:txBody>
      <dsp:txXfrm>
        <a:off x="5671359" y="2549804"/>
        <a:ext cx="2387945" cy="15919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280E5D-ECE7-1845-8C7E-B95344480294}" type="datetimeFigureOut">
              <a:rPr lang="it-IT" smtClean="0"/>
              <a:t>24/02/2026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F70932-FEE2-394E-8548-0F82143466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1463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F70932-FEE2-394E-8548-0F82143466DD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17303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="1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F70932-FEE2-394E-8548-0F82143466DD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02680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F70932-FEE2-394E-8548-0F82143466DD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58126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F70932-FEE2-394E-8548-0F82143466DD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82339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F70932-FEE2-394E-8548-0F82143466DD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61429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F70932-FEE2-394E-8548-0F82143466DD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63770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="1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F70932-FEE2-394E-8548-0F82143466DD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39152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F70932-FEE2-394E-8548-0F82143466DD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26249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F70932-FEE2-394E-8548-0F82143466DD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62672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F70932-FEE2-394E-8548-0F82143466DD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3522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F70932-FEE2-394E-8548-0F82143466DD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41556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F70932-FEE2-394E-8548-0F82143466DD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58687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F70932-FEE2-394E-8548-0F82143466DD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24089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F70932-FEE2-394E-8548-0F82143466DD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04676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F70932-FEE2-394E-8548-0F82143466DD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40269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F70932-FEE2-394E-8548-0F82143466DD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4734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F70932-FEE2-394E-8548-0F82143466DD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89787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3999"/>
              </a:lnSpc>
            </a:pPr>
            <a:endParaRPr lang="it-IT" sz="1200" dirty="0">
              <a:latin typeface="Oxfam TSTAR PRO Medium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F70932-FEE2-394E-8548-0F82143466DD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473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77686-53C4-944B-9678-FF95BF66DC99}" type="datetime1">
              <a:rPr lang="it-IT" smtClean="0"/>
              <a:t>24/02/2026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1600B-AA65-4B43-B476-F5774D9DEA3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8243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BE1F9-9F08-B546-892B-453E80038A86}" type="datetime1">
              <a:rPr lang="it-IT" smtClean="0"/>
              <a:t>24/02/2026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1600B-AA65-4B43-B476-F5774D9DEA3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2920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1B4E6-EBF6-F14C-877D-87CACD53D102}" type="datetime1">
              <a:rPr lang="it-IT" smtClean="0"/>
              <a:t>24/02/2026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1600B-AA65-4B43-B476-F5774D9DEA3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49895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42F9E-FCFA-DD49-B06A-CE750241619E}" type="datetime1">
              <a:rPr lang="it-IT" smtClean="0"/>
              <a:t>24/02/2026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1600B-AA65-4B43-B476-F5774D9DEA3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9274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A6C1E-3B25-D64C-B5BA-07191484832C}" type="datetime1">
              <a:rPr lang="it-IT" smtClean="0"/>
              <a:t>24/02/2026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1600B-AA65-4B43-B476-F5774D9DEA3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9069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6B32F-B014-7747-9629-914D46252887}" type="datetime1">
              <a:rPr lang="it-IT" smtClean="0"/>
              <a:t>24/02/2026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1600B-AA65-4B43-B476-F5774D9DEA3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5008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BF677-A9A2-AA49-BBB2-5999B1B77B46}" type="datetime1">
              <a:rPr lang="it-IT" smtClean="0"/>
              <a:t>24/02/2026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1600B-AA65-4B43-B476-F5774D9DEA3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6608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7B45E-F059-0D4D-B3FB-B16B181F9198}" type="datetime1">
              <a:rPr lang="it-IT" smtClean="0"/>
              <a:t>24/02/2026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1600B-AA65-4B43-B476-F5774D9DEA3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2085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7416E-2808-644A-BDFF-802661F8C892}" type="datetime1">
              <a:rPr lang="it-IT" smtClean="0"/>
              <a:t>24/02/2026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1600B-AA65-4B43-B476-F5774D9DEA3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2327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69ACB-8640-EC45-B3B0-B146AC06198C}" type="datetime1">
              <a:rPr lang="it-IT" smtClean="0"/>
              <a:t>24/02/2026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1600B-AA65-4B43-B476-F5774D9DEA3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3542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A6F09-88D4-BF4A-BF7B-37AC14387252}" type="datetime1">
              <a:rPr lang="it-IT" smtClean="0"/>
              <a:t>24/02/2026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1600B-AA65-4B43-B476-F5774D9DEA3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2283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8FEEECE2-D08B-9810-0E34-2E56A5C1E85C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 l="127" r="127"/>
          <a:stretch/>
        </p:blipFill>
        <p:spPr>
          <a:xfrm>
            <a:off x="2592" y="5911206"/>
            <a:ext cx="9141408" cy="96071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393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50B4142-C028-5445-84BE-F35CBBDC3FAC}" type="datetime1">
              <a:rPr lang="it-IT" smtClean="0"/>
              <a:t>24/02/2026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accent2"/>
                </a:solidFill>
                <a:latin typeface="Barlow" pitchFamily="2" charset="77"/>
              </a:defRPr>
            </a:lvl1pPr>
          </a:lstStyle>
          <a:p>
            <a:fld id="{0691600B-AA65-4B43-B476-F5774D9DEA37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77834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accent6"/>
          </a:solidFill>
          <a:latin typeface="Barlow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>
              <a:lumMod val="50000"/>
              <a:lumOff val="50000"/>
            </a:schemeClr>
          </a:solidFill>
          <a:latin typeface="Barlow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>
              <a:lumMod val="50000"/>
              <a:lumOff val="50000"/>
            </a:schemeClr>
          </a:solidFill>
          <a:latin typeface="Barlow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>
              <a:lumMod val="50000"/>
              <a:lumOff val="50000"/>
            </a:schemeClr>
          </a:solidFill>
          <a:latin typeface="Barlow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>
              <a:lumMod val="50000"/>
              <a:lumOff val="50000"/>
            </a:schemeClr>
          </a:solidFill>
          <a:latin typeface="Barlow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>
              <a:lumMod val="50000"/>
              <a:lumOff val="50000"/>
            </a:schemeClr>
          </a:solidFill>
          <a:latin typeface="Barlow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Relationship Id="rId9" Type="http://schemas.openxmlformats.org/officeDocument/2006/relationships/hyperlink" Target="http://www.menti.com/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10" Type="http://schemas.openxmlformats.org/officeDocument/2006/relationships/image" Target="../media/image29.svg"/><Relationship Id="rId4" Type="http://schemas.openxmlformats.org/officeDocument/2006/relationships/image" Target="../media/image23.svg"/><Relationship Id="rId9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sv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svg"/><Relationship Id="rId4" Type="http://schemas.openxmlformats.org/officeDocument/2006/relationships/image" Target="../media/image31.svg"/><Relationship Id="rId9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undocs.org/Home/Mobile?FinalSymbol=ST%2FSGB%2F2019%2F8&amp;Language=E&amp;DeviceType=Desktop&amp;LangRequested=False" TargetMode="Externa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undocs.org/Home/Mobile?FinalSymbol=ST%2FSGB%2F2003%2F13&amp;Language=E&amp;DeviceType=Mobile&amp;LangRequested=False" TargetMode="Externa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hyperlink" Target="https://undocs.org/Home/Mobile?FinalSymbol=ST%2FSGB%2F2019%2F8&amp;Language=E&amp;DeviceType=Desktop&amp;LangRequested=False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6A47FC72-9823-1F7A-1993-69496122EC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t="28791" r="24183" b="6717"/>
          <a:stretch/>
        </p:blipFill>
        <p:spPr>
          <a:xfrm>
            <a:off x="4212664" y="0"/>
            <a:ext cx="5371208" cy="6853243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7F1DB0D7-01CA-F6F3-6DA7-41D9AF841CA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6351" y="-10633"/>
            <a:ext cx="9170897" cy="6868633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952CCE87-B2AB-86E0-A143-FECEBC85C798}"/>
              </a:ext>
            </a:extLst>
          </p:cNvPr>
          <p:cNvSpPr txBox="1"/>
          <p:nvPr/>
        </p:nvSpPr>
        <p:spPr>
          <a:xfrm>
            <a:off x="475564" y="1923697"/>
            <a:ext cx="38478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solidFill>
                  <a:schemeClr val="accent6"/>
                </a:solidFill>
                <a:latin typeface="Barlow Black" pitchFamily="2" charset="77"/>
              </a:rPr>
              <a:t>Costruire un sistema di tutela</a:t>
            </a:r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E3CBCC72-2AD3-E527-F3E8-19A0F3B2B586}"/>
              </a:ext>
            </a:extLst>
          </p:cNvPr>
          <p:cNvSpPr txBox="1"/>
          <p:nvPr/>
        </p:nvSpPr>
        <p:spPr>
          <a:xfrm>
            <a:off x="554940" y="4613252"/>
            <a:ext cx="5564506" cy="91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1900" i="1" spc="-10" dirty="0">
                <a:solidFill>
                  <a:schemeClr val="accent2"/>
                </a:solidFill>
                <a:latin typeface="Barlow"/>
                <a:cs typeface="Barlow"/>
              </a:rPr>
              <a:t>Martina Brunelli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1900" i="1" spc="-10" dirty="0">
                <a:solidFill>
                  <a:schemeClr val="accent2"/>
                </a:solidFill>
                <a:latin typeface="Barlow"/>
                <a:cs typeface="Barlow"/>
              </a:rPr>
              <a:t>Safeguarding &amp; Ethics Coordinator, Oxfam Italia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1900" i="1" spc="-10" dirty="0">
                <a:solidFill>
                  <a:schemeClr val="accent2"/>
                </a:solidFill>
                <a:latin typeface="Barlow"/>
                <a:cs typeface="Barlow"/>
              </a:rPr>
              <a:t>24/02/2026</a:t>
            </a:r>
            <a:endParaRPr sz="1900" dirty="0">
              <a:solidFill>
                <a:schemeClr val="accent2"/>
              </a:solidFill>
              <a:latin typeface="Barlow"/>
              <a:cs typeface="Barlow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E3F01B38-709D-42F3-B9E1-81DD0FBEEE0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4780" b="34882"/>
          <a:stretch/>
        </p:blipFill>
        <p:spPr>
          <a:xfrm>
            <a:off x="3113077" y="6654752"/>
            <a:ext cx="874132" cy="198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2770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56E1AAA-2B8A-418D-8F2F-ABB242C54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PAUSA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ADCF79C-CEFE-4B8D-BD31-FAC120946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1600B-AA65-4B43-B476-F5774D9DEA37}" type="slidenum">
              <a:rPr lang="it-IT" smtClean="0"/>
              <a:t>9</a:t>
            </a:fld>
            <a:endParaRPr lang="it-IT"/>
          </a:p>
        </p:txBody>
      </p:sp>
      <p:pic>
        <p:nvPicPr>
          <p:cNvPr id="5" name="Elemento grafico 4" descr="Caffè">
            <a:extLst>
              <a:ext uri="{FF2B5EF4-FFF2-40B4-BE49-F238E27FC236}">
                <a16:creationId xmlns:a16="http://schemas.microsoft.com/office/drawing/2014/main" id="{0C193406-575B-4E1D-B9AB-8D785EE07A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30974" y="1787974"/>
            <a:ext cx="3282052" cy="3282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5035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0AEEF51-B9ED-46AF-BB81-95464F49D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Restituzione delle riflessioni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7B4A923-B76A-4E9C-9BDD-DB63BF963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1600B-AA65-4B43-B476-F5774D9DEA37}" type="slidenum">
              <a:rPr lang="it-IT" smtClean="0"/>
              <a:t>10</a:t>
            </a:fld>
            <a:endParaRPr lang="it-IT"/>
          </a:p>
        </p:txBody>
      </p:sp>
      <p:pic>
        <p:nvPicPr>
          <p:cNvPr id="5" name="Elemento grafico 4" descr="Chat da destra a sinistra">
            <a:extLst>
              <a:ext uri="{FF2B5EF4-FFF2-40B4-BE49-F238E27FC236}">
                <a16:creationId xmlns:a16="http://schemas.microsoft.com/office/drawing/2014/main" id="{C8F46722-C019-4080-92FA-32D7C3ED62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26756" y="1690689"/>
            <a:ext cx="2736303" cy="2736303"/>
          </a:xfrm>
          <a:prstGeom prst="rect">
            <a:avLst/>
          </a:prstGeom>
        </p:spPr>
      </p:pic>
      <p:pic>
        <p:nvPicPr>
          <p:cNvPr id="6" name="Elemento grafico 5" descr="Chat da destra a sinistra">
            <a:extLst>
              <a:ext uri="{FF2B5EF4-FFF2-40B4-BE49-F238E27FC236}">
                <a16:creationId xmlns:a16="http://schemas.microsoft.com/office/drawing/2014/main" id="{7459BDA9-53AE-425E-8007-A0450D8DD1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72000" y="1887092"/>
            <a:ext cx="2820888" cy="2820888"/>
          </a:xfrm>
          <a:prstGeom prst="rect">
            <a:avLst/>
          </a:prstGeom>
        </p:spPr>
      </p:pic>
      <p:pic>
        <p:nvPicPr>
          <p:cNvPr id="7" name="Elemento grafico 6" descr="Chat da destra a sinistra">
            <a:extLst>
              <a:ext uri="{FF2B5EF4-FFF2-40B4-BE49-F238E27FC236}">
                <a16:creationId xmlns:a16="http://schemas.microsoft.com/office/drawing/2014/main" id="{F3316C71-06F6-4F04-A1AC-94AE03B09F8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866916" y="2784824"/>
            <a:ext cx="2736303" cy="2736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8724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A53EDE1-3791-46F3-B6F8-07EC55840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Standard minimi di tutela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D7A21A5-7A35-404F-98EC-23512A061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1600B-AA65-4B43-B476-F5774D9DEA37}" type="slidenum">
              <a:rPr lang="it-IT" smtClean="0"/>
              <a:t>11</a:t>
            </a:fld>
            <a:endParaRPr lang="it-IT"/>
          </a:p>
        </p:txBody>
      </p:sp>
      <p:graphicFrame>
        <p:nvGraphicFramePr>
          <p:cNvPr id="5" name="Diagramma 4">
            <a:extLst>
              <a:ext uri="{FF2B5EF4-FFF2-40B4-BE49-F238E27FC236}">
                <a16:creationId xmlns:a16="http://schemas.microsoft.com/office/drawing/2014/main" id="{E1239480-DD47-4061-9148-A355CC385C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38437477"/>
              </p:ext>
            </p:extLst>
          </p:nvPr>
        </p:nvGraphicFramePr>
        <p:xfrm>
          <a:off x="628650" y="1514843"/>
          <a:ext cx="7886700" cy="43232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708370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A57DECA-40EE-4BB6-8392-F35FE91F6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Come tutelare?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A68FCC-00EF-4EEE-A54D-5D1F100E7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1600B-AA65-4B43-B476-F5774D9DEA37}" type="slidenum">
              <a:rPr lang="it-IT" smtClean="0"/>
              <a:t>12</a:t>
            </a:fld>
            <a:endParaRPr lang="it-IT"/>
          </a:p>
        </p:txBody>
      </p:sp>
      <p:pic>
        <p:nvPicPr>
          <p:cNvPr id="8" name="Elemento grafico 7" descr="Riproduci">
            <a:extLst>
              <a:ext uri="{FF2B5EF4-FFF2-40B4-BE49-F238E27FC236}">
                <a16:creationId xmlns:a16="http://schemas.microsoft.com/office/drawing/2014/main" id="{1B1E8EF1-0515-4EA2-AA0B-38E9055D18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8650" y="1725543"/>
            <a:ext cx="914400" cy="914400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E4179DB5-96CD-43CB-853D-F70FB3A97C38}"/>
              </a:ext>
            </a:extLst>
          </p:cNvPr>
          <p:cNvSpPr txBox="1"/>
          <p:nvPr/>
        </p:nvSpPr>
        <p:spPr>
          <a:xfrm>
            <a:off x="1886672" y="1828800"/>
            <a:ext cx="66286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Barlow"/>
              </a:rPr>
              <a:t>START</a:t>
            </a:r>
          </a:p>
          <a:p>
            <a:r>
              <a:rPr lang="it-IT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Barlow"/>
              </a:rPr>
              <a:t>Quali nuove azioni o strategie abbiamo bisogno di adottare?</a:t>
            </a:r>
          </a:p>
        </p:txBody>
      </p:sp>
      <p:pic>
        <p:nvPicPr>
          <p:cNvPr id="11" name="Elemento grafico 10" descr="Avvertenza">
            <a:extLst>
              <a:ext uri="{FF2B5EF4-FFF2-40B4-BE49-F238E27FC236}">
                <a16:creationId xmlns:a16="http://schemas.microsoft.com/office/drawing/2014/main" id="{75AA27C8-7AF8-4228-A7A1-387A758C14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28650" y="4326038"/>
            <a:ext cx="914400" cy="914400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BF1A7A6F-C50A-4858-9517-88AE41F3560E}"/>
              </a:ext>
            </a:extLst>
          </p:cNvPr>
          <p:cNvSpPr txBox="1"/>
          <p:nvPr/>
        </p:nvSpPr>
        <p:spPr>
          <a:xfrm>
            <a:off x="1886672" y="4522022"/>
            <a:ext cx="66286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Barlow"/>
              </a:rPr>
              <a:t>STOP</a:t>
            </a:r>
          </a:p>
          <a:p>
            <a:r>
              <a:rPr lang="it-IT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Barlow"/>
              </a:rPr>
              <a:t>Quali pratiche non funzionano e sarebbe meglio interrompere?</a:t>
            </a:r>
          </a:p>
        </p:txBody>
      </p:sp>
      <p:pic>
        <p:nvPicPr>
          <p:cNvPr id="14" name="Elemento grafico 13" descr="Manubrio">
            <a:extLst>
              <a:ext uri="{FF2B5EF4-FFF2-40B4-BE49-F238E27FC236}">
                <a16:creationId xmlns:a16="http://schemas.microsoft.com/office/drawing/2014/main" id="{AC938DAB-6F30-43B0-A745-BFCE635BA3D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28650" y="3072153"/>
            <a:ext cx="914400" cy="914400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883DBE89-2F5C-46CE-BA1D-0712E94D4712}"/>
              </a:ext>
            </a:extLst>
          </p:cNvPr>
          <p:cNvSpPr txBox="1"/>
          <p:nvPr/>
        </p:nvSpPr>
        <p:spPr>
          <a:xfrm>
            <a:off x="1886672" y="3021522"/>
            <a:ext cx="66286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Barlow"/>
              </a:rPr>
              <a:t>KEEP</a:t>
            </a:r>
          </a:p>
          <a:p>
            <a:r>
              <a:rPr lang="it-IT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Barlow"/>
              </a:rPr>
              <a:t>Quali pratiche esistenti stanno funzionando bene  e vanno preservate?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6AF2CF42-0AA7-4EA1-9DC8-BD622F1ABBFA}"/>
              </a:ext>
            </a:extLst>
          </p:cNvPr>
          <p:cNvSpPr txBox="1"/>
          <p:nvPr/>
        </p:nvSpPr>
        <p:spPr>
          <a:xfrm>
            <a:off x="6203669" y="320021"/>
            <a:ext cx="25659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000" b="1" dirty="0">
                <a:solidFill>
                  <a:schemeClr val="accent5"/>
                </a:solidFill>
                <a:latin typeface="Barlow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www.menti.com</a:t>
            </a:r>
            <a:endParaRPr lang="it-IT" sz="2000" b="1" dirty="0">
              <a:solidFill>
                <a:schemeClr val="accent5"/>
              </a:solidFill>
              <a:latin typeface="Barlow"/>
            </a:endParaRPr>
          </a:p>
          <a:p>
            <a:pPr algn="r"/>
            <a:r>
              <a:rPr lang="it-IT" sz="2000" b="1" dirty="0">
                <a:solidFill>
                  <a:schemeClr val="accent5"/>
                </a:solidFill>
                <a:latin typeface="Barlow"/>
              </a:rPr>
              <a:t>4946 4961</a:t>
            </a:r>
          </a:p>
        </p:txBody>
      </p:sp>
    </p:spTree>
    <p:extLst>
      <p:ext uri="{BB962C8B-B14F-4D97-AF65-F5344CB8AC3E}">
        <p14:creationId xmlns:p14="http://schemas.microsoft.com/office/powerpoint/2010/main" val="20199236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0C67A40-304D-4E2E-BD04-A19F3C44B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Misure di prevenzione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7B5F5FE-7C78-4E14-ADAE-B4BF6A3625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3995" y="1690689"/>
            <a:ext cx="6501355" cy="6714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1800" dirty="0"/>
              <a:t>Definizione, diffusione e formazione sul Codice Etico e procedure / policy di tutela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46621B5-073A-49CC-9755-1F4BFE504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1600B-AA65-4B43-B476-F5774D9DEA37}" type="slidenum">
              <a:rPr lang="it-IT" smtClean="0"/>
              <a:t>13</a:t>
            </a:fld>
            <a:endParaRPr lang="it-IT"/>
          </a:p>
        </p:txBody>
      </p:sp>
      <p:pic>
        <p:nvPicPr>
          <p:cNvPr id="6" name="Elemento grafico 5" descr="Contratto da destra a sinistra">
            <a:extLst>
              <a:ext uri="{FF2B5EF4-FFF2-40B4-BE49-F238E27FC236}">
                <a16:creationId xmlns:a16="http://schemas.microsoft.com/office/drawing/2014/main" id="{1559E7DC-1D0B-4A25-8DEF-2B1D7817B0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0960315">
            <a:off x="948726" y="1526741"/>
            <a:ext cx="836343" cy="836343"/>
          </a:xfrm>
          <a:prstGeom prst="rect">
            <a:avLst/>
          </a:prstGeom>
        </p:spPr>
      </p:pic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374075CF-8940-4BC5-9219-85774BB381C7}"/>
              </a:ext>
            </a:extLst>
          </p:cNvPr>
          <p:cNvSpPr txBox="1">
            <a:spLocks/>
          </p:cNvSpPr>
          <p:nvPr/>
        </p:nvSpPr>
        <p:spPr>
          <a:xfrm>
            <a:off x="2013995" y="2815313"/>
            <a:ext cx="6501355" cy="6714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Barlow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Barlow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Barlow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Barlow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Barlow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800" dirty="0"/>
              <a:t>Analisi dei rischi accurate e percorsi di mitigazione dei rischi con relativo monitoraggio</a:t>
            </a:r>
          </a:p>
        </p:txBody>
      </p:sp>
      <p:sp>
        <p:nvSpPr>
          <p:cNvPr id="9" name="Segnaposto contenuto 2">
            <a:extLst>
              <a:ext uri="{FF2B5EF4-FFF2-40B4-BE49-F238E27FC236}">
                <a16:creationId xmlns:a16="http://schemas.microsoft.com/office/drawing/2014/main" id="{67133DFD-DE7C-4CAF-B91E-25E6D5EC93CC}"/>
              </a:ext>
            </a:extLst>
          </p:cNvPr>
          <p:cNvSpPr txBox="1">
            <a:spLocks/>
          </p:cNvSpPr>
          <p:nvPr/>
        </p:nvSpPr>
        <p:spPr>
          <a:xfrm>
            <a:off x="2013994" y="3687745"/>
            <a:ext cx="6501355" cy="93090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Barlow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Barlow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Barlow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Barlow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Barlow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800" dirty="0"/>
              <a:t>Attribuzione di ruoli e responsabilità chiare all’interno dell’</a:t>
            </a:r>
            <a:r>
              <a:rPr lang="it-IT" sz="1800" dirty="0" err="1"/>
              <a:t>org</a:t>
            </a:r>
            <a:r>
              <a:rPr lang="it-IT" sz="1800" dirty="0"/>
              <a:t>. sulla tutela, per la formazione, la sensibilizzazione, il monitoraggio e l’eventuale ricezione e gestione delle segnalazioni, protezione della persona sopravvissuta</a:t>
            </a:r>
          </a:p>
        </p:txBody>
      </p:sp>
      <p:sp>
        <p:nvSpPr>
          <p:cNvPr id="10" name="Segnaposto contenuto 2">
            <a:extLst>
              <a:ext uri="{FF2B5EF4-FFF2-40B4-BE49-F238E27FC236}">
                <a16:creationId xmlns:a16="http://schemas.microsoft.com/office/drawing/2014/main" id="{9A879231-99C4-4252-A80C-E3526CD82AB8}"/>
              </a:ext>
            </a:extLst>
          </p:cNvPr>
          <p:cNvSpPr txBox="1">
            <a:spLocks/>
          </p:cNvSpPr>
          <p:nvPr/>
        </p:nvSpPr>
        <p:spPr>
          <a:xfrm>
            <a:off x="2013994" y="5079423"/>
            <a:ext cx="6501355" cy="5379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Barlow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Barlow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Barlow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Barlow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Barlow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800" dirty="0"/>
              <a:t>Recruitment e sistema di referenze</a:t>
            </a:r>
          </a:p>
        </p:txBody>
      </p:sp>
      <p:pic>
        <p:nvPicPr>
          <p:cNvPr id="12" name="Elemento grafico 11" descr="Ricerca">
            <a:extLst>
              <a:ext uri="{FF2B5EF4-FFF2-40B4-BE49-F238E27FC236}">
                <a16:creationId xmlns:a16="http://schemas.microsoft.com/office/drawing/2014/main" id="{92AA18AC-9956-40CF-A983-88B4A2A231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06126" y="2679911"/>
            <a:ext cx="749089" cy="749089"/>
          </a:xfrm>
          <a:prstGeom prst="rect">
            <a:avLst/>
          </a:prstGeom>
        </p:spPr>
      </p:pic>
      <p:pic>
        <p:nvPicPr>
          <p:cNvPr id="14" name="Elemento grafico 13" descr="Cicli con persone">
            <a:extLst>
              <a:ext uri="{FF2B5EF4-FFF2-40B4-BE49-F238E27FC236}">
                <a16:creationId xmlns:a16="http://schemas.microsoft.com/office/drawing/2014/main" id="{A008BE96-F31E-4DB9-B058-14778D4DA64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23470" y="3675681"/>
            <a:ext cx="914400" cy="914400"/>
          </a:xfrm>
          <a:prstGeom prst="rect">
            <a:avLst/>
          </a:prstGeom>
        </p:spPr>
      </p:pic>
      <p:pic>
        <p:nvPicPr>
          <p:cNvPr id="16" name="Elemento grafico 15" descr="Pubblico di riferimento">
            <a:extLst>
              <a:ext uri="{FF2B5EF4-FFF2-40B4-BE49-F238E27FC236}">
                <a16:creationId xmlns:a16="http://schemas.microsoft.com/office/drawing/2014/main" id="{664FD479-CED6-4654-BF3B-B365AE91A19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23470" y="470298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4849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0C67A40-304D-4E2E-BD04-A19F3C44B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Strumenti di gestione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7B5F5FE-7C78-4E14-ADAE-B4BF6A3625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1049" y="1666165"/>
            <a:ext cx="2830951" cy="102143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sz="1800" dirty="0"/>
              <a:t>Definizione e diffusione di una semplice procedura di segnalazione interna o esterna 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46621B5-073A-49CC-9755-1F4BFE504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1600B-AA65-4B43-B476-F5774D9DEA37}" type="slidenum">
              <a:rPr lang="it-IT" smtClean="0"/>
              <a:t>14</a:t>
            </a:fld>
            <a:endParaRPr lang="it-IT"/>
          </a:p>
        </p:txBody>
      </p: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374075CF-8940-4BC5-9219-85774BB381C7}"/>
              </a:ext>
            </a:extLst>
          </p:cNvPr>
          <p:cNvSpPr txBox="1">
            <a:spLocks/>
          </p:cNvSpPr>
          <p:nvPr/>
        </p:nvSpPr>
        <p:spPr>
          <a:xfrm>
            <a:off x="1741050" y="3041279"/>
            <a:ext cx="2830950" cy="112912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Barlow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Barlow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Barlow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Barlow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Barlow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800" dirty="0"/>
              <a:t>Diffusione a tutti i livelli della procedura di segnalazione (assicurandosi che </a:t>
            </a:r>
            <a:r>
              <a:rPr lang="it-IT" sz="1800" dirty="0" err="1"/>
              <a:t>tutt</a:t>
            </a:r>
            <a:r>
              <a:rPr lang="it-IT" sz="1800" dirty="0"/>
              <a:t>@ siano in grado di accedervi)</a:t>
            </a:r>
          </a:p>
        </p:txBody>
      </p:sp>
      <p:sp>
        <p:nvSpPr>
          <p:cNvPr id="9" name="Segnaposto contenuto 2">
            <a:extLst>
              <a:ext uri="{FF2B5EF4-FFF2-40B4-BE49-F238E27FC236}">
                <a16:creationId xmlns:a16="http://schemas.microsoft.com/office/drawing/2014/main" id="{67133DFD-DE7C-4CAF-B91E-25E6D5EC93CC}"/>
              </a:ext>
            </a:extLst>
          </p:cNvPr>
          <p:cNvSpPr txBox="1">
            <a:spLocks/>
          </p:cNvSpPr>
          <p:nvPr/>
        </p:nvSpPr>
        <p:spPr>
          <a:xfrm>
            <a:off x="1741049" y="4445716"/>
            <a:ext cx="2692055" cy="914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Barlow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Barlow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Barlow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Barlow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Barlow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700" dirty="0"/>
              <a:t>Formazione per il personale che riceve le segnalazioni </a:t>
            </a:r>
          </a:p>
        </p:txBody>
      </p:sp>
      <p:sp>
        <p:nvSpPr>
          <p:cNvPr id="10" name="Segnaposto contenuto 2">
            <a:extLst>
              <a:ext uri="{FF2B5EF4-FFF2-40B4-BE49-F238E27FC236}">
                <a16:creationId xmlns:a16="http://schemas.microsoft.com/office/drawing/2014/main" id="{9A879231-99C4-4252-A80C-E3526CD82AB8}"/>
              </a:ext>
            </a:extLst>
          </p:cNvPr>
          <p:cNvSpPr txBox="1">
            <a:spLocks/>
          </p:cNvSpPr>
          <p:nvPr/>
        </p:nvSpPr>
        <p:spPr>
          <a:xfrm>
            <a:off x="5961539" y="1639007"/>
            <a:ext cx="3050222" cy="701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Barlow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Barlow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Barlow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Barlow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Barlow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700" dirty="0"/>
              <a:t>Informativa a staff, partner, comunità</a:t>
            </a:r>
          </a:p>
        </p:txBody>
      </p:sp>
      <p:sp>
        <p:nvSpPr>
          <p:cNvPr id="13" name="Segnaposto contenuto 2">
            <a:extLst>
              <a:ext uri="{FF2B5EF4-FFF2-40B4-BE49-F238E27FC236}">
                <a16:creationId xmlns:a16="http://schemas.microsoft.com/office/drawing/2014/main" id="{12A55C8D-ADE1-4EA1-A217-010DE62FD0BB}"/>
              </a:ext>
            </a:extLst>
          </p:cNvPr>
          <p:cNvSpPr txBox="1">
            <a:spLocks/>
          </p:cNvSpPr>
          <p:nvPr/>
        </p:nvSpPr>
        <p:spPr>
          <a:xfrm>
            <a:off x="5961539" y="2988039"/>
            <a:ext cx="2513000" cy="125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Barlow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Barlow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Barlow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Barlow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Barlow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700" dirty="0"/>
              <a:t>Garanzia di trasparenza e riservatezza interna/esterna rispetto ai casi segnalati e gestiti</a:t>
            </a:r>
          </a:p>
        </p:txBody>
      </p:sp>
      <p:pic>
        <p:nvPicPr>
          <p:cNvPr id="11" name="Elemento grafico 10" descr="Flusso di lavoro">
            <a:extLst>
              <a:ext uri="{FF2B5EF4-FFF2-40B4-BE49-F238E27FC236}">
                <a16:creationId xmlns:a16="http://schemas.microsoft.com/office/drawing/2014/main" id="{704D761B-19D1-4B52-8229-1A372219BC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8650" y="1559333"/>
            <a:ext cx="893127" cy="893127"/>
          </a:xfrm>
          <a:prstGeom prst="rect">
            <a:avLst/>
          </a:prstGeom>
        </p:spPr>
      </p:pic>
      <p:pic>
        <p:nvPicPr>
          <p:cNvPr id="17" name="Elemento grafico 16" descr="Linguaggio dei segni">
            <a:extLst>
              <a:ext uri="{FF2B5EF4-FFF2-40B4-BE49-F238E27FC236}">
                <a16:creationId xmlns:a16="http://schemas.microsoft.com/office/drawing/2014/main" id="{20FFF006-BECC-4369-9272-57C64BABE3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28650" y="3011856"/>
            <a:ext cx="834287" cy="834287"/>
          </a:xfrm>
          <a:prstGeom prst="rect">
            <a:avLst/>
          </a:prstGeom>
        </p:spPr>
      </p:pic>
      <p:pic>
        <p:nvPicPr>
          <p:cNvPr id="19" name="Elemento grafico 18" descr="Culturista">
            <a:extLst>
              <a:ext uri="{FF2B5EF4-FFF2-40B4-BE49-F238E27FC236}">
                <a16:creationId xmlns:a16="http://schemas.microsoft.com/office/drawing/2014/main" id="{6CA1E216-85F0-493D-93C9-5D49F34DFB6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60917" y="4287412"/>
            <a:ext cx="914400" cy="914400"/>
          </a:xfrm>
          <a:prstGeom prst="rect">
            <a:avLst/>
          </a:prstGeom>
        </p:spPr>
      </p:pic>
      <p:pic>
        <p:nvPicPr>
          <p:cNvPr id="21" name="Elemento grafico 20" descr="Marketing">
            <a:extLst>
              <a:ext uri="{FF2B5EF4-FFF2-40B4-BE49-F238E27FC236}">
                <a16:creationId xmlns:a16="http://schemas.microsoft.com/office/drawing/2014/main" id="{4119147B-2131-4B4D-8343-B88F910DB9C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918593" y="1538060"/>
            <a:ext cx="914400" cy="914400"/>
          </a:xfrm>
          <a:prstGeom prst="rect">
            <a:avLst/>
          </a:prstGeom>
        </p:spPr>
      </p:pic>
      <p:pic>
        <p:nvPicPr>
          <p:cNvPr id="23" name="Elemento grafico 22" descr="Orme">
            <a:extLst>
              <a:ext uri="{FF2B5EF4-FFF2-40B4-BE49-F238E27FC236}">
                <a16:creationId xmlns:a16="http://schemas.microsoft.com/office/drawing/2014/main" id="{5F7C89EE-24B0-4631-A2B1-9F37CA4D499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850113" y="304127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4727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102244B-A205-442D-9ECF-40C6E020E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Chi è responsabile del </a:t>
            </a:r>
            <a:r>
              <a:rPr lang="it-IT" dirty="0" err="1"/>
              <a:t>safeguarding</a:t>
            </a:r>
            <a:r>
              <a:rPr lang="it-IT" dirty="0"/>
              <a:t>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ACC2A65-6624-4068-BB40-7587938D5B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it-IT" sz="2400" dirty="0"/>
              <a:t>Siamo </a:t>
            </a:r>
            <a:r>
              <a:rPr lang="it-IT" sz="2400" dirty="0" err="1"/>
              <a:t>tutt</a:t>
            </a:r>
            <a:r>
              <a:rPr lang="it-IT" sz="2400" dirty="0"/>
              <a:t>@ responsabili di garantire che chiunque entri in contatto con la nostra organizzazione sia al sicuro da molestie, abusi, sfruttamenti, discriminazioni o altre forme di condotta inappropriata.</a:t>
            </a:r>
          </a:p>
          <a:p>
            <a:endParaRPr lang="it-IT" sz="2400" dirty="0"/>
          </a:p>
          <a:p>
            <a:pPr marL="0" indent="0">
              <a:buNone/>
            </a:pPr>
            <a:r>
              <a:rPr lang="it-IT" sz="2400" dirty="0"/>
              <a:t>Questo significa:</a:t>
            </a:r>
          </a:p>
          <a:p>
            <a:endParaRPr lang="it-IT" sz="2400" dirty="0"/>
          </a:p>
          <a:p>
            <a:r>
              <a:rPr lang="it-IT" sz="2400" dirty="0"/>
              <a:t>Comprendere il comportamento che ci si aspetta da noi e dalle altre persone</a:t>
            </a:r>
          </a:p>
          <a:p>
            <a:r>
              <a:rPr lang="it-IT" sz="2400" dirty="0"/>
              <a:t>Mantenere sempre un comportamento rispettoso</a:t>
            </a:r>
          </a:p>
          <a:p>
            <a:r>
              <a:rPr lang="it-IT" sz="2400" dirty="0"/>
              <a:t>Fare in modo che anche le altre persone dimostrino gli stessi standard di comportamento</a:t>
            </a:r>
          </a:p>
          <a:p>
            <a:r>
              <a:rPr lang="it-IT" sz="2400" dirty="0"/>
              <a:t>Segnalare qualsiasi violazione del Codice di Condotta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810FB4F-2D44-4CDE-909A-B26851CD1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1600B-AA65-4B43-B476-F5774D9DEA37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26675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C9A41C-365D-4FDA-9FA3-4903A4D07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Qual è la nostra responsabilità?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69F93E1-4A50-46F5-9BAC-11357EB41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1600B-AA65-4B43-B476-F5774D9DEA37}" type="slidenum">
              <a:rPr lang="it-IT" smtClean="0"/>
              <a:t>16</a:t>
            </a:fld>
            <a:endParaRPr lang="it-IT"/>
          </a:p>
        </p:txBody>
      </p:sp>
      <p:pic>
        <p:nvPicPr>
          <p:cNvPr id="5" name="Segnaposto immagine 17">
            <a:extLst>
              <a:ext uri="{FF2B5EF4-FFF2-40B4-BE49-F238E27FC236}">
                <a16:creationId xmlns:a16="http://schemas.microsoft.com/office/drawing/2014/main" id="{31048D5D-AAB0-4C6F-87A3-A2D611C5739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22" r="222"/>
          <a:stretch>
            <a:fillRect/>
          </a:stretch>
        </p:blipFill>
        <p:spPr>
          <a:xfrm>
            <a:off x="6457950" y="2075653"/>
            <a:ext cx="1845122" cy="1793636"/>
          </a:xfrm>
          <a:prstGeom prst="rect">
            <a:avLst/>
          </a:prstGeom>
        </p:spPr>
      </p:pic>
      <p:sp>
        <p:nvSpPr>
          <p:cNvPr id="6" name="Segnaposto testo 3">
            <a:extLst>
              <a:ext uri="{FF2B5EF4-FFF2-40B4-BE49-F238E27FC236}">
                <a16:creationId xmlns:a16="http://schemas.microsoft.com/office/drawing/2014/main" id="{E9C1BC92-DAFA-49A0-8874-1225B994B87C}"/>
              </a:ext>
            </a:extLst>
          </p:cNvPr>
          <p:cNvSpPr txBox="1">
            <a:spLocks/>
          </p:cNvSpPr>
          <p:nvPr/>
        </p:nvSpPr>
        <p:spPr>
          <a:xfrm>
            <a:off x="579854" y="4231977"/>
            <a:ext cx="2429101" cy="67989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Barlow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Barlow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Barlow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Barlow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Barlow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2000" dirty="0">
                <a:latin typeface="Oxfam TSTAR PRO Medium" panose="02000806030000020004" pitchFamily="50" charset="0"/>
              </a:rPr>
              <a:t>Intervenire</a:t>
            </a:r>
          </a:p>
        </p:txBody>
      </p:sp>
      <p:sp>
        <p:nvSpPr>
          <p:cNvPr id="7" name="Segnaposto testo 9">
            <a:extLst>
              <a:ext uri="{FF2B5EF4-FFF2-40B4-BE49-F238E27FC236}">
                <a16:creationId xmlns:a16="http://schemas.microsoft.com/office/drawing/2014/main" id="{742A9A1C-C1E8-44F4-A5E1-FFF008EAA91A}"/>
              </a:ext>
            </a:extLst>
          </p:cNvPr>
          <p:cNvSpPr txBox="1">
            <a:spLocks/>
          </p:cNvSpPr>
          <p:nvPr/>
        </p:nvSpPr>
        <p:spPr>
          <a:xfrm>
            <a:off x="3506760" y="4298910"/>
            <a:ext cx="2130480" cy="54603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Barlow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Barlow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Barlow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Barlow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Barlow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2000" dirty="0">
                <a:latin typeface="Oxfam TSTAR PRO Medium" panose="02000806030000020004" pitchFamily="50" charset="0"/>
              </a:rPr>
              <a:t>Supportare</a:t>
            </a:r>
          </a:p>
        </p:txBody>
      </p:sp>
      <p:pic>
        <p:nvPicPr>
          <p:cNvPr id="8" name="Segnaposto immagine 25">
            <a:extLst>
              <a:ext uri="{FF2B5EF4-FFF2-40B4-BE49-F238E27FC236}">
                <a16:creationId xmlns:a16="http://schemas.microsoft.com/office/drawing/2014/main" id="{0DFE8437-CBFC-4D08-9C5F-B96B74342E9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4286" r="14286"/>
          <a:stretch/>
        </p:blipFill>
        <p:spPr>
          <a:xfrm>
            <a:off x="794615" y="1869709"/>
            <a:ext cx="1999580" cy="1999580"/>
          </a:xfrm>
          <a:prstGeom prst="ellipse">
            <a:avLst/>
          </a:prstGeom>
        </p:spPr>
      </p:pic>
      <p:pic>
        <p:nvPicPr>
          <p:cNvPr id="9" name="Segnaposto immagine 21">
            <a:extLst>
              <a:ext uri="{FF2B5EF4-FFF2-40B4-BE49-F238E27FC236}">
                <a16:creationId xmlns:a16="http://schemas.microsoft.com/office/drawing/2014/main" id="{3CD6E158-24DB-4AC2-B711-21B5199BD77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8704" r="8704"/>
          <a:stretch/>
        </p:blipFill>
        <p:spPr>
          <a:xfrm>
            <a:off x="3648106" y="1931492"/>
            <a:ext cx="1989283" cy="1999581"/>
          </a:xfrm>
          <a:prstGeom prst="ellipse">
            <a:avLst/>
          </a:prstGeom>
        </p:spPr>
      </p:pic>
      <p:sp>
        <p:nvSpPr>
          <p:cNvPr id="10" name="Segnaposto testo 7">
            <a:extLst>
              <a:ext uri="{FF2B5EF4-FFF2-40B4-BE49-F238E27FC236}">
                <a16:creationId xmlns:a16="http://schemas.microsoft.com/office/drawing/2014/main" id="{39E5BA4A-9A8C-4706-8544-BB757DB79E08}"/>
              </a:ext>
            </a:extLst>
          </p:cNvPr>
          <p:cNvSpPr txBox="1">
            <a:spLocks/>
          </p:cNvSpPr>
          <p:nvPr/>
        </p:nvSpPr>
        <p:spPr>
          <a:xfrm>
            <a:off x="6315271" y="4298910"/>
            <a:ext cx="2130480" cy="54603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Barlow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Barlow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Barlow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Barlow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Barlow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2000" dirty="0">
                <a:latin typeface="Oxfam TSTAR PRO Medium" panose="02000806030000020004" pitchFamily="50" charset="0"/>
              </a:rPr>
              <a:t>Segnalare</a:t>
            </a:r>
          </a:p>
        </p:txBody>
      </p:sp>
    </p:spTree>
    <p:extLst>
      <p:ext uri="{BB962C8B-B14F-4D97-AF65-F5344CB8AC3E}">
        <p14:creationId xmlns:p14="http://schemas.microsoft.com/office/powerpoint/2010/main" val="1553814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57450A5-2998-4A77-AB80-06B089CEA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L’importanza di segnalare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C654870-D623-4DDB-BE4D-B647C7C28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1600B-AA65-4B43-B476-F5774D9DEA37}" type="slidenum">
              <a:rPr lang="it-IT" smtClean="0"/>
              <a:t>17</a:t>
            </a:fld>
            <a:endParaRPr lang="it-IT"/>
          </a:p>
        </p:txBody>
      </p:sp>
      <p:graphicFrame>
        <p:nvGraphicFramePr>
          <p:cNvPr id="5" name="Diagramma 4">
            <a:extLst>
              <a:ext uri="{FF2B5EF4-FFF2-40B4-BE49-F238E27FC236}">
                <a16:creationId xmlns:a16="http://schemas.microsoft.com/office/drawing/2014/main" id="{0BE2D8E2-9290-40AC-8546-1A79166741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76097264"/>
              </p:ext>
            </p:extLst>
          </p:nvPr>
        </p:nvGraphicFramePr>
        <p:xfrm>
          <a:off x="547050" y="1639664"/>
          <a:ext cx="8049900" cy="2650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685909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8ECEAB7-4928-4989-A157-BAD983BA0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Segnalazioni e barriere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258A3F9-E843-42E1-A701-247A1979D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1600B-AA65-4B43-B476-F5774D9DEA37}" type="slidenum">
              <a:rPr lang="it-IT" smtClean="0"/>
              <a:t>18</a:t>
            </a:fld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656F7805-3DEE-471C-8888-7BFCC7E76F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04800" y="1690689"/>
            <a:ext cx="7534400" cy="4126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653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7D2ACEF-1EA0-DC4E-5F98-6914C6BF4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Come abitiamo questo spazio</a:t>
            </a:r>
          </a:p>
        </p:txBody>
      </p:sp>
      <p:sp>
        <p:nvSpPr>
          <p:cNvPr id="18" name="Segnaposto contenuto 17">
            <a:extLst>
              <a:ext uri="{FF2B5EF4-FFF2-40B4-BE49-F238E27FC236}">
                <a16:creationId xmlns:a16="http://schemas.microsoft.com/office/drawing/2014/main" id="{E994574B-904E-78A6-5B1F-90C1702F6F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3937309"/>
          </a:xfrm>
        </p:spPr>
        <p:txBody>
          <a:bodyPr/>
          <a:lstStyle/>
          <a:p>
            <a:pPr marL="0" indent="0">
              <a:buNone/>
            </a:pPr>
            <a:r>
              <a:rPr lang="it-IT" dirty="0"/>
              <a:t>Parlare di </a:t>
            </a:r>
            <a:r>
              <a:rPr lang="it-IT" dirty="0" err="1"/>
              <a:t>safeguarding</a:t>
            </a:r>
            <a:r>
              <a:rPr lang="it-IT" dirty="0"/>
              <a:t> e tutela significa parlare di come costruiamo contesti sicuri, rispettosi e consapevoli nelle nostre organizzazioni. Sono temi importanti e talvolta scomodi. È possibile che emergano emozioni o vissuti personali. Vi chiediamo di abitare questo spazio con responsabilità: ascolto, apertura e disponibilità a mettersi in discussione, senza giudizio. Vi invitiamo a prendervi cura di voi e a sentirvi liberi di fare una pausa se necessario.</a:t>
            </a:r>
          </a:p>
        </p:txBody>
      </p:sp>
      <p:sp>
        <p:nvSpPr>
          <p:cNvPr id="19" name="Segnaposto numero diapositiva 18">
            <a:extLst>
              <a:ext uri="{FF2B5EF4-FFF2-40B4-BE49-F238E27FC236}">
                <a16:creationId xmlns:a16="http://schemas.microsoft.com/office/drawing/2014/main" id="{7CD419A3-4D68-DF84-71E6-390D50789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1600B-AA65-4B43-B476-F5774D9DEA37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27810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115E90D-5FB1-4403-B566-82C85F1C5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Gestione delle segnalazioni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BEF57BC-0B9A-4F42-B734-9D81BBD8E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1600B-AA65-4B43-B476-F5774D9DEA37}" type="slidenum">
              <a:rPr lang="it-IT" smtClean="0"/>
              <a:t>19</a:t>
            </a:fld>
            <a:endParaRPr lang="it-IT"/>
          </a:p>
        </p:txBody>
      </p:sp>
      <p:graphicFrame>
        <p:nvGraphicFramePr>
          <p:cNvPr id="5" name="Diagramma 4">
            <a:extLst>
              <a:ext uri="{FF2B5EF4-FFF2-40B4-BE49-F238E27FC236}">
                <a16:creationId xmlns:a16="http://schemas.microsoft.com/office/drawing/2014/main" id="{9FACD990-42CF-4002-9219-DC48D69FA0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02546361"/>
              </p:ext>
            </p:extLst>
          </p:nvPr>
        </p:nvGraphicFramePr>
        <p:xfrm>
          <a:off x="272143" y="1397000"/>
          <a:ext cx="8654143" cy="44595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978706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19C241-D2BD-4032-B0ED-0686473CE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Gestione delle segnalazioni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7F1D63A-40F0-4FF8-BF56-93F89EA05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1600B-AA65-4B43-B476-F5774D9DEA37}" type="slidenum">
              <a:rPr lang="it-IT" smtClean="0"/>
              <a:t>20</a:t>
            </a:fld>
            <a:endParaRPr lang="it-IT"/>
          </a:p>
        </p:txBody>
      </p:sp>
      <p:graphicFrame>
        <p:nvGraphicFramePr>
          <p:cNvPr id="5" name="Diagramma 4">
            <a:extLst>
              <a:ext uri="{FF2B5EF4-FFF2-40B4-BE49-F238E27FC236}">
                <a16:creationId xmlns:a16="http://schemas.microsoft.com/office/drawing/2014/main" id="{B931DB2C-7577-4805-81C1-0D4BF3BB0D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27803697"/>
              </p:ext>
            </p:extLst>
          </p:nvPr>
        </p:nvGraphicFramePr>
        <p:xfrm>
          <a:off x="628651" y="1397000"/>
          <a:ext cx="8014606" cy="4176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asellaDiTesto 5">
            <a:extLst>
              <a:ext uri="{FF2B5EF4-FFF2-40B4-BE49-F238E27FC236}">
                <a16:creationId xmlns:a16="http://schemas.microsoft.com/office/drawing/2014/main" id="{FF3D35D1-F9A9-440A-BBAA-A5359D7C6EB5}"/>
              </a:ext>
            </a:extLst>
          </p:cNvPr>
          <p:cNvSpPr txBox="1"/>
          <p:nvPr/>
        </p:nvSpPr>
        <p:spPr>
          <a:xfrm>
            <a:off x="1306285" y="2847257"/>
            <a:ext cx="2351315" cy="156966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chemeClr val="bg1"/>
                </a:solidFill>
                <a:latin typeface="Barlow"/>
              </a:rPr>
              <a:t>I PRINCIPI GUIDA NELLA GESTIONE DELLE SEGNALAZIONI</a:t>
            </a:r>
          </a:p>
        </p:txBody>
      </p:sp>
    </p:spTree>
    <p:extLst>
      <p:ext uri="{BB962C8B-B14F-4D97-AF65-F5344CB8AC3E}">
        <p14:creationId xmlns:p14="http://schemas.microsoft.com/office/powerpoint/2010/main" val="35104277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713029-0E6B-4648-857E-A75614737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Ci sono dubbi o domande?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20D631B-A0FF-4277-8F99-15C8F6060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1600B-AA65-4B43-B476-F5774D9DEA37}" type="slidenum">
              <a:rPr lang="it-IT" smtClean="0"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4075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5DC3401-F525-907E-D546-F74844CB0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Cosa sappiamo sul safeguarding?</a:t>
            </a:r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80A8470-8835-1737-222A-0B253C56C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1600B-AA65-4B43-B476-F5774D9DEA37}" type="slidenum">
              <a:rPr lang="it-IT" smtClean="0"/>
              <a:t>2</a:t>
            </a:fld>
            <a:endParaRPr lang="it-IT"/>
          </a:p>
        </p:txBody>
      </p:sp>
      <p:sp>
        <p:nvSpPr>
          <p:cNvPr id="9" name="Cloud 11">
            <a:extLst>
              <a:ext uri="{FF2B5EF4-FFF2-40B4-BE49-F238E27FC236}">
                <a16:creationId xmlns:a16="http://schemas.microsoft.com/office/drawing/2014/main" id="{F31E028B-27AC-4E1D-A053-5044BCB3D9F3}"/>
              </a:ext>
            </a:extLst>
          </p:cNvPr>
          <p:cNvSpPr/>
          <p:nvPr/>
        </p:nvSpPr>
        <p:spPr>
          <a:xfrm>
            <a:off x="246031" y="2044347"/>
            <a:ext cx="3966410" cy="2806244"/>
          </a:xfrm>
          <a:prstGeom prst="cloud">
            <a:avLst/>
          </a:prstGeom>
          <a:solidFill>
            <a:schemeClr val="accent1">
              <a:lumMod val="75000"/>
            </a:schemeClr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IQ" sz="1350">
              <a:solidFill>
                <a:prstClr val="white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11" name="Cloud 14">
            <a:extLst>
              <a:ext uri="{FF2B5EF4-FFF2-40B4-BE49-F238E27FC236}">
                <a16:creationId xmlns:a16="http://schemas.microsoft.com/office/drawing/2014/main" id="{8D4C7D48-98EE-4F6B-A6BB-01DA5F722440}"/>
              </a:ext>
            </a:extLst>
          </p:cNvPr>
          <p:cNvSpPr/>
          <p:nvPr/>
        </p:nvSpPr>
        <p:spPr>
          <a:xfrm>
            <a:off x="4687739" y="1729385"/>
            <a:ext cx="4086509" cy="2803757"/>
          </a:xfrm>
          <a:prstGeom prst="cloud">
            <a:avLst/>
          </a:prstGeom>
          <a:solidFill>
            <a:srgbClr val="00B050"/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IQ" sz="1350">
              <a:solidFill>
                <a:prstClr val="white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12" name="TextBox 15">
            <a:extLst>
              <a:ext uri="{FF2B5EF4-FFF2-40B4-BE49-F238E27FC236}">
                <a16:creationId xmlns:a16="http://schemas.microsoft.com/office/drawing/2014/main" id="{BA311328-74D3-4F8C-BB31-869C4E145F08}"/>
              </a:ext>
            </a:extLst>
          </p:cNvPr>
          <p:cNvSpPr txBox="1"/>
          <p:nvPr/>
        </p:nvSpPr>
        <p:spPr>
          <a:xfrm>
            <a:off x="628650" y="2752260"/>
            <a:ext cx="2928534" cy="1200329"/>
          </a:xfrm>
          <a:prstGeom prst="rect">
            <a:avLst/>
          </a:prstGeom>
          <a:noFill/>
        </p:spPr>
        <p:txBody>
          <a:bodyPr wrap="square" lIns="91440" tIns="45720" rIns="91440" bIns="45720" rtlCol="1" anchor="t">
            <a:spAutoFit/>
          </a:bodyPr>
          <a:lstStyle/>
          <a:p>
            <a:pPr algn="ctr" defTabSz="685800"/>
            <a:r>
              <a:rPr lang="it-IT" sz="2400" b="1" dirty="0">
                <a:solidFill>
                  <a:schemeClr val="bg1"/>
                </a:solidFill>
                <a:latin typeface="Barlow"/>
              </a:rPr>
              <a:t>CHI PENSATE CHE IL SAFEGUARDING PROTEGGA?</a:t>
            </a:r>
            <a:endParaRPr lang="en-GB" sz="2400" b="1" dirty="0">
              <a:solidFill>
                <a:schemeClr val="bg1"/>
              </a:solidFill>
              <a:latin typeface="Barlow"/>
            </a:endParaRPr>
          </a:p>
        </p:txBody>
      </p:sp>
      <p:sp>
        <p:nvSpPr>
          <p:cNvPr id="13" name="TextBox 16">
            <a:extLst>
              <a:ext uri="{FF2B5EF4-FFF2-40B4-BE49-F238E27FC236}">
                <a16:creationId xmlns:a16="http://schemas.microsoft.com/office/drawing/2014/main" id="{C39EBF4D-412E-4697-AE39-2C2998B17BBE}"/>
              </a:ext>
            </a:extLst>
          </p:cNvPr>
          <p:cNvSpPr txBox="1"/>
          <p:nvPr/>
        </p:nvSpPr>
        <p:spPr>
          <a:xfrm>
            <a:off x="5264895" y="2338830"/>
            <a:ext cx="2860732" cy="1569660"/>
          </a:xfrm>
          <a:prstGeom prst="rect">
            <a:avLst/>
          </a:prstGeom>
          <a:noFill/>
        </p:spPr>
        <p:txBody>
          <a:bodyPr wrap="square" lIns="91440" tIns="45720" rIns="91440" bIns="45720" rtlCol="1" anchor="t">
            <a:spAutoFit/>
          </a:bodyPr>
          <a:lstStyle/>
          <a:p>
            <a:pPr algn="ctr" defTabSz="685800"/>
            <a:r>
              <a:rPr lang="it-IT" sz="2400" b="1" dirty="0">
                <a:solidFill>
                  <a:schemeClr val="bg1"/>
                </a:solidFill>
                <a:latin typeface="Barlow"/>
              </a:rPr>
              <a:t>CHI RITENETE SIA RESPONSABILE DEL SAFEGUARDING E DELLE TUTELA?</a:t>
            </a:r>
            <a:endParaRPr lang="en-GB" sz="2400" dirty="0">
              <a:solidFill>
                <a:schemeClr val="bg1"/>
              </a:solidFill>
              <a:latin typeface="Barlow"/>
            </a:endParaRPr>
          </a:p>
        </p:txBody>
      </p:sp>
      <p:pic>
        <p:nvPicPr>
          <p:cNvPr id="14" name="Picture 18" descr="Icon&#10;&#10;Description automatically generated">
            <a:extLst>
              <a:ext uri="{FF2B5EF4-FFF2-40B4-BE49-F238E27FC236}">
                <a16:creationId xmlns:a16="http://schemas.microsoft.com/office/drawing/2014/main" id="{9ADCFEFA-E470-4BDC-9F85-268AC134956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480" y="4235053"/>
            <a:ext cx="1233040" cy="151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489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5DC3401-F525-907E-D546-F74844CB0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Cosa intendiamo con </a:t>
            </a:r>
            <a:r>
              <a:rPr lang="es-ES" i="1" dirty="0"/>
              <a:t>safeguarding</a:t>
            </a:r>
            <a:r>
              <a:rPr lang="es-ES" dirty="0"/>
              <a:t>?</a:t>
            </a:r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80A8470-8835-1737-222A-0B253C56C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1600B-AA65-4B43-B476-F5774D9DEA37}" type="slidenum">
              <a:rPr lang="it-IT" smtClean="0"/>
              <a:t>3</a:t>
            </a:fld>
            <a:endParaRPr lang="it-IT"/>
          </a:p>
        </p:txBody>
      </p:sp>
      <p:sp>
        <p:nvSpPr>
          <p:cNvPr id="10" name="Segnaposto contenuto 9">
            <a:extLst>
              <a:ext uri="{FF2B5EF4-FFF2-40B4-BE49-F238E27FC236}">
                <a16:creationId xmlns:a16="http://schemas.microsoft.com/office/drawing/2014/main" id="{A1FCA2F9-4B33-93A6-3AA3-2D7317D6BB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GB" altLang="it-IT" dirty="0">
                <a:ea typeface="ＭＳ Ｐゴシック" panose="020B0600070205080204" pitchFamily="34" charset="-128"/>
              </a:rPr>
              <a:t>Per Safeguarding </a:t>
            </a:r>
            <a:r>
              <a:rPr lang="en-GB" altLang="it-IT" dirty="0" err="1">
                <a:ea typeface="ＭＳ Ｐゴシック" panose="020B0600070205080204" pitchFamily="34" charset="-128"/>
              </a:rPr>
              <a:t>si</a:t>
            </a:r>
            <a:r>
              <a:rPr lang="en-GB" altLang="it-IT" dirty="0">
                <a:ea typeface="ＭＳ Ｐゴシック" panose="020B0600070205080204" pitchFamily="34" charset="-128"/>
              </a:rPr>
              <a:t> </a:t>
            </a:r>
            <a:r>
              <a:rPr lang="en-GB" altLang="it-IT" dirty="0" err="1">
                <a:ea typeface="ＭＳ Ｐゴシック" panose="020B0600070205080204" pitchFamily="34" charset="-128"/>
              </a:rPr>
              <a:t>intende</a:t>
            </a:r>
            <a:r>
              <a:rPr lang="en-GB" altLang="it-IT" dirty="0">
                <a:ea typeface="ＭＳ Ｐゴシック" panose="020B0600070205080204" pitchFamily="34" charset="-128"/>
              </a:rPr>
              <a:t> la </a:t>
            </a:r>
            <a:r>
              <a:rPr lang="en-GB" altLang="it-IT" b="1" dirty="0">
                <a:ea typeface="ＭＳ Ｐゴシック" panose="020B0600070205080204" pitchFamily="34" charset="-128"/>
              </a:rPr>
              <a:t>tutela da </a:t>
            </a:r>
            <a:r>
              <a:rPr lang="en-GB" altLang="it-IT" b="1" dirty="0" err="1">
                <a:ea typeface="ＭＳ Ｐゴシック" panose="020B0600070205080204" pitchFamily="34" charset="-128"/>
              </a:rPr>
              <a:t>ogni</a:t>
            </a:r>
            <a:r>
              <a:rPr lang="en-GB" altLang="it-IT" b="1" dirty="0">
                <a:ea typeface="ＭＳ Ｐゴシック" panose="020B0600070205080204" pitchFamily="34" charset="-128"/>
              </a:rPr>
              <a:t> forma di </a:t>
            </a:r>
            <a:r>
              <a:rPr lang="en-GB" altLang="it-IT" b="1" dirty="0" err="1">
                <a:ea typeface="ＭＳ Ｐゴシック" panose="020B0600070205080204" pitchFamily="34" charset="-128"/>
              </a:rPr>
              <a:t>molestia</a:t>
            </a:r>
            <a:r>
              <a:rPr lang="en-GB" altLang="it-IT" b="1" dirty="0">
                <a:ea typeface="ＭＳ Ｐゴシック" panose="020B0600070205080204" pitchFamily="34" charset="-128"/>
              </a:rPr>
              <a:t>, </a:t>
            </a:r>
            <a:r>
              <a:rPr lang="en-GB" altLang="it-IT" b="1" dirty="0" err="1">
                <a:ea typeface="ＭＳ Ｐゴシック" panose="020B0600070205080204" pitchFamily="34" charset="-128"/>
              </a:rPr>
              <a:t>abuso</a:t>
            </a:r>
            <a:r>
              <a:rPr lang="en-GB" altLang="it-IT" b="1" dirty="0">
                <a:ea typeface="ＭＳ Ｐゴシック" panose="020B0600070205080204" pitchFamily="34" charset="-128"/>
              </a:rPr>
              <a:t> e </a:t>
            </a:r>
            <a:r>
              <a:rPr lang="en-GB" altLang="it-IT" b="1" dirty="0" err="1">
                <a:ea typeface="ＭＳ Ｐゴシック" panose="020B0600070205080204" pitchFamily="34" charset="-128"/>
              </a:rPr>
              <a:t>sfruttamento</a:t>
            </a:r>
            <a:r>
              <a:rPr lang="en-GB" altLang="it-IT" b="1" dirty="0">
                <a:ea typeface="ＭＳ Ｐゴシック" panose="020B0600070205080204" pitchFamily="34" charset="-128"/>
              </a:rPr>
              <a:t>, </a:t>
            </a:r>
            <a:r>
              <a:rPr lang="en-GB" altLang="it-IT" b="1" dirty="0" err="1">
                <a:ea typeface="ＭＳ Ｐゴシック" panose="020B0600070205080204" pitchFamily="34" charset="-128"/>
              </a:rPr>
              <a:t>violenza</a:t>
            </a:r>
            <a:r>
              <a:rPr lang="en-GB" altLang="it-IT" b="1" dirty="0">
                <a:ea typeface="ＭＳ Ｐゴシック" panose="020B0600070205080204" pitchFamily="34" charset="-128"/>
              </a:rPr>
              <a:t>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it-IT" dirty="0"/>
              <a:t>Parliamo quindi di abuso fisico, sessuale, molestia sessuale e non, violenza sessuale, sfruttamento sessuale, ma possiamo ampliare all’abuso psicologico, l’abuso di potere, lo stalking, il mobbing, il body </a:t>
            </a:r>
            <a:r>
              <a:rPr lang="it-IT" dirty="0" err="1"/>
              <a:t>shaming</a:t>
            </a:r>
            <a:r>
              <a:rPr lang="it-IT" dirty="0"/>
              <a:t>, bullismo, discriminazione e molto altro.</a:t>
            </a:r>
          </a:p>
        </p:txBody>
      </p:sp>
    </p:spTree>
    <p:extLst>
      <p:ext uri="{BB962C8B-B14F-4D97-AF65-F5344CB8AC3E}">
        <p14:creationId xmlns:p14="http://schemas.microsoft.com/office/powerpoint/2010/main" val="1980587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43F975A-1DB7-4791-B06A-E4254FDF9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Cosa intendiamo per condotta inappropiata?</a:t>
            </a:r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1B81C8A-423D-42CF-8E52-4FC1FA168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1600B-AA65-4B43-B476-F5774D9DEA37}" type="slidenum">
              <a:rPr lang="it-IT" smtClean="0"/>
              <a:t>4</a:t>
            </a:fld>
            <a:endParaRPr lang="it-IT"/>
          </a:p>
        </p:txBody>
      </p:sp>
      <p:graphicFrame>
        <p:nvGraphicFramePr>
          <p:cNvPr id="5" name="Diagram 2">
            <a:extLst>
              <a:ext uri="{FF2B5EF4-FFF2-40B4-BE49-F238E27FC236}">
                <a16:creationId xmlns:a16="http://schemas.microsoft.com/office/drawing/2014/main" id="{DBF60D59-30C0-4A82-BCC0-2A8EEB1092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17395084"/>
              </p:ext>
            </p:extLst>
          </p:nvPr>
        </p:nvGraphicFramePr>
        <p:xfrm>
          <a:off x="214290" y="1840375"/>
          <a:ext cx="8675068" cy="3735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asellaDiTesto 5">
            <a:extLst>
              <a:ext uri="{FF2B5EF4-FFF2-40B4-BE49-F238E27FC236}">
                <a16:creationId xmlns:a16="http://schemas.microsoft.com/office/drawing/2014/main" id="{05754B86-76EB-4E1F-9669-DD6FF5D7FE92}"/>
              </a:ext>
            </a:extLst>
          </p:cNvPr>
          <p:cNvSpPr txBox="1"/>
          <p:nvPr/>
        </p:nvSpPr>
        <p:spPr>
          <a:xfrm>
            <a:off x="341610" y="5603467"/>
            <a:ext cx="867506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1050" i="1" dirty="0" err="1">
                <a:solidFill>
                  <a:schemeClr val="bg1">
                    <a:lumMod val="50000"/>
                  </a:schemeClr>
                </a:solidFill>
                <a:latin typeface="Barlow"/>
                <a:ea typeface="Calibri" panose="020F0502020204030204" pitchFamily="34" charset="0"/>
                <a:cs typeface="Arial" panose="020B0604020202020204" pitchFamily="34" charset="0"/>
              </a:rPr>
              <a:t>Secretary-General’s</a:t>
            </a:r>
            <a:r>
              <a:rPr lang="it-IT" sz="1050" i="1" dirty="0">
                <a:solidFill>
                  <a:schemeClr val="bg1">
                    <a:lumMod val="50000"/>
                  </a:schemeClr>
                </a:solidFill>
                <a:latin typeface="Barlow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050" i="1" dirty="0" err="1">
                <a:solidFill>
                  <a:schemeClr val="bg1">
                    <a:lumMod val="50000"/>
                  </a:schemeClr>
                </a:solidFill>
                <a:latin typeface="Barlow"/>
                <a:ea typeface="Calibri" panose="020F0502020204030204" pitchFamily="34" charset="0"/>
                <a:cs typeface="Arial" panose="020B0604020202020204" pitchFamily="34" charset="0"/>
              </a:rPr>
              <a:t>Bulletin</a:t>
            </a:r>
            <a:r>
              <a:rPr lang="it-IT" sz="1050" i="1" dirty="0">
                <a:solidFill>
                  <a:schemeClr val="bg1">
                    <a:lumMod val="50000"/>
                  </a:schemeClr>
                </a:solidFill>
                <a:latin typeface="Barlow"/>
                <a:ea typeface="Calibri" panose="020F0502020204030204" pitchFamily="34" charset="0"/>
                <a:cs typeface="Arial" panose="020B0604020202020204" pitchFamily="34" charset="0"/>
              </a:rPr>
              <a:t> on  </a:t>
            </a:r>
            <a:r>
              <a:rPr lang="en-US" sz="1050" i="1" dirty="0">
                <a:solidFill>
                  <a:schemeClr val="bg1">
                    <a:lumMod val="50000"/>
                  </a:schemeClr>
                </a:solidFill>
                <a:latin typeface="Barlow"/>
              </a:rPr>
              <a:t>Addressing discrimination, harassment, including sexual harassment, and abuse of authority </a:t>
            </a:r>
            <a:r>
              <a:rPr lang="it-IT" sz="1050" i="1" dirty="0">
                <a:solidFill>
                  <a:schemeClr val="bg1"/>
                </a:solidFill>
                <a:latin typeface="Barlow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it-IT" sz="1050" i="1" dirty="0">
                <a:solidFill>
                  <a:schemeClr val="accent5">
                    <a:lumMod val="60000"/>
                    <a:lumOff val="40000"/>
                  </a:schemeClr>
                </a:solidFill>
                <a:latin typeface="Barlow"/>
                <a:ea typeface="Calibri" panose="020F0502020204030204" pitchFamily="34" charset="0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ST/SGB/2019/8</a:t>
            </a:r>
            <a:r>
              <a:rPr lang="it-IT" sz="1050" i="1" dirty="0">
                <a:solidFill>
                  <a:schemeClr val="accent5">
                    <a:lumMod val="60000"/>
                    <a:lumOff val="40000"/>
                  </a:schemeClr>
                </a:solidFill>
                <a:latin typeface="Barlow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  <a:endParaRPr lang="it-IT" sz="1050" i="1" dirty="0">
              <a:solidFill>
                <a:schemeClr val="accent5">
                  <a:lumMod val="60000"/>
                  <a:lumOff val="40000"/>
                </a:schemeClr>
              </a:solidFill>
              <a:latin typeface="Barlow"/>
            </a:endParaRPr>
          </a:p>
        </p:txBody>
      </p:sp>
    </p:spTree>
    <p:extLst>
      <p:ext uri="{BB962C8B-B14F-4D97-AF65-F5344CB8AC3E}">
        <p14:creationId xmlns:p14="http://schemas.microsoft.com/office/powerpoint/2010/main" val="3629809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272E745-C005-438D-AA61-B37AADC2A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Cosa intendiamo per condotta inappropiata?</a:t>
            </a:r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60BAE22-F061-43E3-B5FC-E847C004C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1600B-AA65-4B43-B476-F5774D9DEA37}" type="slidenum">
              <a:rPr lang="it-IT" smtClean="0"/>
              <a:t>5</a:t>
            </a:fld>
            <a:endParaRPr lang="it-IT"/>
          </a:p>
        </p:txBody>
      </p:sp>
      <p:graphicFrame>
        <p:nvGraphicFramePr>
          <p:cNvPr id="6" name="Diagram 2">
            <a:extLst>
              <a:ext uri="{FF2B5EF4-FFF2-40B4-BE49-F238E27FC236}">
                <a16:creationId xmlns:a16="http://schemas.microsoft.com/office/drawing/2014/main" id="{FD085CD4-C37D-4E9E-846F-8D0E7C0EB1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36494531"/>
              </p:ext>
            </p:extLst>
          </p:nvPr>
        </p:nvGraphicFramePr>
        <p:xfrm>
          <a:off x="193543" y="1891297"/>
          <a:ext cx="8756914" cy="3506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asellaDiTesto 6">
            <a:extLst>
              <a:ext uri="{FF2B5EF4-FFF2-40B4-BE49-F238E27FC236}">
                <a16:creationId xmlns:a16="http://schemas.microsoft.com/office/drawing/2014/main" id="{13FD5F96-6109-4062-90BD-9CB587B11793}"/>
              </a:ext>
            </a:extLst>
          </p:cNvPr>
          <p:cNvSpPr txBox="1"/>
          <p:nvPr/>
        </p:nvSpPr>
        <p:spPr>
          <a:xfrm>
            <a:off x="193543" y="5397641"/>
            <a:ext cx="5430417" cy="43088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/>
            <a:r>
              <a:rPr lang="it-IT" sz="1100" i="1" dirty="0">
                <a:solidFill>
                  <a:schemeClr val="bg1">
                    <a:lumMod val="50000"/>
                  </a:schemeClr>
                </a:solidFill>
                <a:latin typeface="Oxfam TSTAR PRO"/>
                <a:ea typeface="Calibri" panose="020F0502020204030204" pitchFamily="34" charset="0"/>
                <a:cs typeface="Arial"/>
              </a:rPr>
              <a:t>Secretary-</a:t>
            </a:r>
            <a:r>
              <a:rPr lang="it-IT" sz="1100" i="1" dirty="0" err="1">
                <a:solidFill>
                  <a:schemeClr val="bg1">
                    <a:lumMod val="50000"/>
                  </a:schemeClr>
                </a:solidFill>
                <a:latin typeface="Oxfam TSTAR PRO"/>
                <a:ea typeface="Calibri" panose="020F0502020204030204" pitchFamily="34" charset="0"/>
                <a:cs typeface="Arial"/>
              </a:rPr>
              <a:t>General’s</a:t>
            </a:r>
            <a:r>
              <a:rPr lang="it-IT" sz="1100" i="1" dirty="0">
                <a:solidFill>
                  <a:schemeClr val="bg1">
                    <a:lumMod val="50000"/>
                  </a:schemeClr>
                </a:solidFill>
                <a:latin typeface="Oxfam TSTAR PRO"/>
                <a:ea typeface="Calibri" panose="020F0502020204030204" pitchFamily="34" charset="0"/>
                <a:cs typeface="Arial"/>
              </a:rPr>
              <a:t> </a:t>
            </a:r>
            <a:r>
              <a:rPr lang="it-IT" sz="1100" i="1" dirty="0" err="1">
                <a:solidFill>
                  <a:schemeClr val="bg1">
                    <a:lumMod val="50000"/>
                  </a:schemeClr>
                </a:solidFill>
                <a:latin typeface="Oxfam TSTAR PRO"/>
                <a:ea typeface="Calibri" panose="020F0502020204030204" pitchFamily="34" charset="0"/>
                <a:cs typeface="Arial"/>
              </a:rPr>
              <a:t>Bulletin</a:t>
            </a:r>
            <a:r>
              <a:rPr lang="it-IT" sz="1100" i="1" dirty="0">
                <a:solidFill>
                  <a:schemeClr val="bg1">
                    <a:lumMod val="50000"/>
                  </a:schemeClr>
                </a:solidFill>
                <a:latin typeface="Oxfam TSTAR PRO"/>
                <a:ea typeface="Calibri" panose="020F0502020204030204" pitchFamily="34" charset="0"/>
                <a:cs typeface="Arial"/>
              </a:rPr>
              <a:t> on </a:t>
            </a:r>
            <a:r>
              <a:rPr lang="en-US" sz="1100" i="1" dirty="0">
                <a:solidFill>
                  <a:schemeClr val="bg1">
                    <a:lumMod val="50000"/>
                  </a:schemeClr>
                </a:solidFill>
                <a:latin typeface="Oxfam TSTAR PRO"/>
                <a:ea typeface="ＭＳ Ｐゴシック"/>
              </a:rPr>
              <a:t>Special measures for protection from sexual exploitation and sexual abuse</a:t>
            </a:r>
            <a:r>
              <a:rPr lang="it-IT" sz="1100" i="1" dirty="0">
                <a:solidFill>
                  <a:schemeClr val="bg1">
                    <a:lumMod val="50000"/>
                  </a:schemeClr>
                </a:solidFill>
                <a:latin typeface="Oxfam TSTAR PRO"/>
                <a:ea typeface="Calibri" panose="020F0502020204030204" pitchFamily="34" charset="0"/>
                <a:cs typeface="Arial"/>
              </a:rPr>
              <a:t> (</a:t>
            </a:r>
            <a:r>
              <a:rPr lang="it-IT" sz="1100" i="1" dirty="0">
                <a:solidFill>
                  <a:schemeClr val="accent5">
                    <a:lumMod val="60000"/>
                    <a:lumOff val="40000"/>
                  </a:schemeClr>
                </a:solidFill>
                <a:latin typeface="Oxfam TSTAR PRO"/>
                <a:ea typeface="Calibri" panose="020F0502020204030204" pitchFamily="34" charset="0"/>
                <a:cs typeface="Arial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ST/SGB/2003/13</a:t>
            </a:r>
            <a:r>
              <a:rPr lang="it-IT" sz="1100" i="1" dirty="0">
                <a:solidFill>
                  <a:schemeClr val="bg1">
                    <a:lumMod val="50000"/>
                  </a:schemeClr>
                </a:solidFill>
                <a:latin typeface="Oxfam TSTAR PRO"/>
                <a:ea typeface="Calibri" panose="020F0502020204030204" pitchFamily="34" charset="0"/>
                <a:cs typeface="Arial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).</a:t>
            </a:r>
            <a:endParaRPr lang="it-IT" sz="1100" dirty="0">
              <a:solidFill>
                <a:schemeClr val="bg1">
                  <a:lumMod val="50000"/>
                </a:schemeClr>
              </a:solidFill>
              <a:latin typeface="Arial"/>
              <a:cs typeface="Arial"/>
              <a:hlinkClick r:id="rId8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D24F2C29-6EC9-4D13-A88B-927B6236B2B1}"/>
              </a:ext>
            </a:extLst>
          </p:cNvPr>
          <p:cNvSpPr txBox="1"/>
          <p:nvPr/>
        </p:nvSpPr>
        <p:spPr>
          <a:xfrm>
            <a:off x="6128673" y="5397641"/>
            <a:ext cx="271595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1050" i="1" dirty="0">
                <a:solidFill>
                  <a:schemeClr val="bg1">
                    <a:lumMod val="50000"/>
                  </a:schemeClr>
                </a:solidFill>
                <a:effectLst/>
                <a:latin typeface="Barlow"/>
                <a:ea typeface="Calibri" panose="020F0502020204030204" pitchFamily="34" charset="0"/>
                <a:cs typeface="Arial" panose="020B0604020202020204" pitchFamily="34" charset="0"/>
              </a:rPr>
              <a:t>Secretary-</a:t>
            </a:r>
            <a:r>
              <a:rPr lang="it-IT" sz="1050" i="1" dirty="0" err="1">
                <a:solidFill>
                  <a:schemeClr val="bg1">
                    <a:lumMod val="50000"/>
                  </a:schemeClr>
                </a:solidFill>
                <a:effectLst/>
                <a:latin typeface="Barlow"/>
                <a:ea typeface="Calibri" panose="020F0502020204030204" pitchFamily="34" charset="0"/>
                <a:cs typeface="Arial" panose="020B0604020202020204" pitchFamily="34" charset="0"/>
              </a:rPr>
              <a:t>General’s</a:t>
            </a:r>
            <a:r>
              <a:rPr lang="it-IT" sz="1050" i="1" dirty="0">
                <a:solidFill>
                  <a:schemeClr val="bg1">
                    <a:lumMod val="50000"/>
                  </a:schemeClr>
                </a:solidFill>
                <a:effectLst/>
                <a:latin typeface="Barlow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050" i="1" dirty="0" err="1">
                <a:solidFill>
                  <a:schemeClr val="bg1">
                    <a:lumMod val="50000"/>
                  </a:schemeClr>
                </a:solidFill>
                <a:effectLst/>
                <a:latin typeface="Barlow"/>
                <a:ea typeface="Calibri" panose="020F0502020204030204" pitchFamily="34" charset="0"/>
                <a:cs typeface="Arial" panose="020B0604020202020204" pitchFamily="34" charset="0"/>
              </a:rPr>
              <a:t>Bulletin</a:t>
            </a:r>
            <a:r>
              <a:rPr lang="it-IT" sz="1050" i="1" dirty="0">
                <a:solidFill>
                  <a:schemeClr val="bg1">
                    <a:lumMod val="50000"/>
                  </a:schemeClr>
                </a:solidFill>
                <a:effectLst/>
                <a:latin typeface="Barlow"/>
                <a:ea typeface="Calibri" panose="020F0502020204030204" pitchFamily="34" charset="0"/>
                <a:cs typeface="Arial" panose="020B0604020202020204" pitchFamily="34" charset="0"/>
              </a:rPr>
              <a:t> on  </a:t>
            </a:r>
            <a:r>
              <a:rPr lang="en-US" sz="1050" i="1" dirty="0">
                <a:solidFill>
                  <a:schemeClr val="bg1">
                    <a:lumMod val="50000"/>
                  </a:schemeClr>
                </a:solidFill>
                <a:latin typeface="Barlow"/>
              </a:rPr>
              <a:t>Addressing discrimination, harassment, including sexual harassment, and abuse of authority </a:t>
            </a:r>
            <a:r>
              <a:rPr lang="it-IT" sz="1050" i="1" dirty="0">
                <a:solidFill>
                  <a:schemeClr val="bg1">
                    <a:lumMod val="50000"/>
                  </a:schemeClr>
                </a:solidFill>
                <a:effectLst/>
                <a:latin typeface="Barlow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it-IT" sz="1050" i="1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Barlow"/>
                <a:ea typeface="Calibri" panose="020F0502020204030204" pitchFamily="34" charset="0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ST/SGB/2019/8</a:t>
            </a:r>
            <a:r>
              <a:rPr lang="it-IT" sz="1050" i="1" dirty="0">
                <a:solidFill>
                  <a:schemeClr val="bg1">
                    <a:lumMod val="50000"/>
                  </a:schemeClr>
                </a:solidFill>
                <a:effectLst/>
                <a:latin typeface="Barlow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  <a:endParaRPr lang="it-IT" sz="1050" i="1" dirty="0">
              <a:solidFill>
                <a:schemeClr val="bg1">
                  <a:lumMod val="50000"/>
                </a:schemeClr>
              </a:solidFill>
              <a:latin typeface="Barlow"/>
            </a:endParaRPr>
          </a:p>
        </p:txBody>
      </p:sp>
    </p:spTree>
    <p:extLst>
      <p:ext uri="{BB962C8B-B14F-4D97-AF65-F5344CB8AC3E}">
        <p14:creationId xmlns:p14="http://schemas.microsoft.com/office/powerpoint/2010/main" val="21901246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83C5123-AAD7-4E6A-A30D-8F917266B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191721"/>
            <a:ext cx="3672529" cy="1500554"/>
          </a:xfrm>
        </p:spPr>
        <p:txBody>
          <a:bodyPr>
            <a:noAutofit/>
          </a:bodyPr>
          <a:lstStyle/>
          <a:p>
            <a:r>
              <a:rPr lang="es-ES" sz="4000" dirty="0"/>
              <a:t>Riflettiamo sulla nostra identità</a:t>
            </a:r>
            <a:endParaRPr lang="it-IT" sz="4000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7FB2A06-2098-4CE4-B7DE-973214A295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852246"/>
            <a:ext cx="2949178" cy="4016742"/>
          </a:xfrm>
        </p:spPr>
        <p:txBody>
          <a:bodyPr>
            <a:normAutofit lnSpcReduction="10000"/>
          </a:bodyPr>
          <a:lstStyle/>
          <a:p>
            <a:r>
              <a:rPr lang="it-IT" dirty="0">
                <a:latin typeface="Barlow"/>
              </a:rPr>
              <a:t>Pensate alle varie dimensioni che costituiscono la vostra identità sociale: età, genere, orientamento sessuale e sentimentale, nazionalità, affiliazione religiosa o spirituale, aspetto fisico, etnia, stato socio-economico. </a:t>
            </a:r>
          </a:p>
          <a:p>
            <a:endParaRPr lang="it-IT" dirty="0">
              <a:latin typeface="Barlow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it-IT" b="1" dirty="0">
                <a:latin typeface="Barlow"/>
              </a:rPr>
              <a:t>Quali identità pensi abbiano il maggiore effetto su come percepisci te stesso e su come gli altri ti percepiscono?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it-IT" b="1" dirty="0">
                <a:latin typeface="Barlow"/>
              </a:rPr>
              <a:t>Quali identità, e in che modo, ti danno potere e privilegi?</a:t>
            </a:r>
          </a:p>
          <a:p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CE57086-38D0-43AB-B8C6-2EECD18FB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1600B-AA65-4B43-B476-F5774D9DEA37}" type="slidenum">
              <a:rPr lang="it-IT" smtClean="0"/>
              <a:t>6</a:t>
            </a:fld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147123C8-E231-408C-A286-D0637CB3E0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0319" y="-278911"/>
            <a:ext cx="6635262" cy="6635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215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D8C0863-9F60-45CA-94B1-F3E5A193A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400" dirty="0"/>
              <a:t>Potere e privilegi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C9878CB-3B69-4F03-AD59-C23373B4B0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233914"/>
            <a:ext cx="2949178" cy="3635074"/>
          </a:xfrm>
        </p:spPr>
        <p:txBody>
          <a:bodyPr>
            <a:normAutofit/>
          </a:bodyPr>
          <a:lstStyle/>
          <a:p>
            <a:r>
              <a:rPr lang="it-IT" sz="1800" b="1" dirty="0">
                <a:latin typeface="Barlow"/>
                <a:ea typeface="Open Sans" panose="020B0606030504020204" pitchFamily="34" charset="0"/>
                <a:cs typeface="Arial" panose="020B0604020202020204" pitchFamily="34" charset="0"/>
              </a:rPr>
              <a:t>Comprendere il potere </a:t>
            </a:r>
            <a:r>
              <a:rPr lang="it-IT" sz="1800" dirty="0">
                <a:latin typeface="Barlow"/>
                <a:ea typeface="Open Sans" panose="020B0606030504020204" pitchFamily="34" charset="0"/>
                <a:cs typeface="Arial" panose="020B0604020202020204" pitchFamily="34" charset="0"/>
              </a:rPr>
              <a:t>che abbiamo, come individui e collettivamente, è fondamentale per comprendere perché episodi di molestia, discriminazione, violenza (o altre forme di condotta inappropriata) possono verificarsi ovunque.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96BAC59-F83D-41C5-8AD4-9C0C74DAF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1600B-AA65-4B43-B476-F5774D9DEA37}" type="slidenum">
              <a:rPr lang="it-IT" smtClean="0"/>
              <a:t>7</a:t>
            </a:fld>
            <a:endParaRPr lang="it-IT"/>
          </a:p>
        </p:txBody>
      </p:sp>
      <p:pic>
        <p:nvPicPr>
          <p:cNvPr id="6" name="Picture 6" descr="A picture containing text, handwear&#10;&#10;Description automatically generated">
            <a:extLst>
              <a:ext uri="{FF2B5EF4-FFF2-40B4-BE49-F238E27FC236}">
                <a16:creationId xmlns:a16="http://schemas.microsoft.com/office/drawing/2014/main" id="{1B3672AF-0554-4D64-BF61-338B75C644F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621" y="136524"/>
            <a:ext cx="4766658" cy="563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124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E4D519E-7BEB-4B72-AEA8-017AA4873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Lavoriamo in gruppo</a:t>
            </a:r>
            <a:endParaRPr lang="it-IT" dirty="0"/>
          </a:p>
        </p:txBody>
      </p:sp>
      <p:graphicFrame>
        <p:nvGraphicFramePr>
          <p:cNvPr id="6" name="Segnaposto contenuto 5">
            <a:extLst>
              <a:ext uri="{FF2B5EF4-FFF2-40B4-BE49-F238E27FC236}">
                <a16:creationId xmlns:a16="http://schemas.microsoft.com/office/drawing/2014/main" id="{84A89431-A592-41E6-ADD2-3F1333B4AF4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9730317"/>
              </p:ext>
            </p:extLst>
          </p:nvPr>
        </p:nvGraphicFramePr>
        <p:xfrm>
          <a:off x="628650" y="1837200"/>
          <a:ext cx="7886700" cy="210820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929355">
                  <a:extLst>
                    <a:ext uri="{9D8B030D-6E8A-4147-A177-3AD203B41FA5}">
                      <a16:colId xmlns:a16="http://schemas.microsoft.com/office/drawing/2014/main" val="3442173826"/>
                    </a:ext>
                  </a:extLst>
                </a:gridCol>
                <a:gridCol w="5957345">
                  <a:extLst>
                    <a:ext uri="{9D8B030D-6E8A-4147-A177-3AD203B41FA5}">
                      <a16:colId xmlns:a16="http://schemas.microsoft.com/office/drawing/2014/main" val="39285732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>
                          <a:latin typeface="Barlow"/>
                        </a:rPr>
                        <a:t>5 </a:t>
                      </a:r>
                      <a:r>
                        <a:rPr lang="it-IT" dirty="0" err="1">
                          <a:latin typeface="Barlow"/>
                        </a:rPr>
                        <a:t>min</a:t>
                      </a:r>
                      <a:endParaRPr lang="it-IT" dirty="0">
                        <a:latin typeface="Barlow"/>
                      </a:endParaRP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kern="1200" dirty="0">
                          <a:solidFill>
                            <a:schemeClr val="tx1"/>
                          </a:solidFill>
                          <a:latin typeface="Barlow"/>
                          <a:ea typeface="+mn-ea"/>
                          <a:cs typeface="+mn-cs"/>
                        </a:rPr>
                        <a:t>Lettura del caso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3863851"/>
                  </a:ext>
                </a:extLst>
              </a:tr>
              <a:tr h="233511">
                <a:tc>
                  <a:txBody>
                    <a:bodyPr/>
                    <a:lstStyle/>
                    <a:p>
                      <a:r>
                        <a:rPr lang="it-IT" b="1" dirty="0">
                          <a:solidFill>
                            <a:schemeClr val="bg1"/>
                          </a:solidFill>
                          <a:latin typeface="Barlow"/>
                        </a:rPr>
                        <a:t>30 </a:t>
                      </a:r>
                      <a:r>
                        <a:rPr lang="it-IT" b="1" dirty="0" err="1">
                          <a:solidFill>
                            <a:schemeClr val="bg1"/>
                          </a:solidFill>
                          <a:latin typeface="Barlow"/>
                        </a:rPr>
                        <a:t>min</a:t>
                      </a:r>
                      <a:endParaRPr lang="it-IT" b="1" dirty="0">
                        <a:solidFill>
                          <a:schemeClr val="bg1"/>
                        </a:solidFill>
                        <a:latin typeface="Barlow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b="1" dirty="0">
                          <a:latin typeface="Barlow"/>
                        </a:rPr>
                        <a:t>Discussione di gruppo: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dirty="0">
                          <a:latin typeface="Barlow"/>
                        </a:rPr>
                        <a:t>Riflettere sul caso e sulle conseguenze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dirty="0">
                          <a:latin typeface="Barlow"/>
                        </a:rPr>
                        <a:t>Identificare comportamenti inappropriati o rischiosi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dirty="0">
                          <a:latin typeface="Barlow"/>
                        </a:rPr>
                        <a:t>Proporre possibili soluzioni e buone pratiche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dirty="0">
                          <a:latin typeface="Barlow"/>
                        </a:rPr>
                        <a:t>Discutere su come le varie figure coinvolte avrebbero potuto reagire all’episodio presentato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6428907"/>
                  </a:ext>
                </a:extLst>
              </a:tr>
            </a:tbl>
          </a:graphicData>
        </a:graphic>
      </p:graphicFrame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F23352A-BE2B-4464-866A-39D4C0016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1600B-AA65-4B43-B476-F5774D9DEA37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639487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Connecting Sphere palette">
      <a:dk1>
        <a:srgbClr val="000000"/>
      </a:dk1>
      <a:lt1>
        <a:srgbClr val="FFFFFF"/>
      </a:lt1>
      <a:dk2>
        <a:srgbClr val="245E80"/>
      </a:dk2>
      <a:lt2>
        <a:srgbClr val="E8E8E8"/>
      </a:lt2>
      <a:accent1>
        <a:srgbClr val="255D7E"/>
      </a:accent1>
      <a:accent2>
        <a:srgbClr val="E7542E"/>
      </a:accent2>
      <a:accent3>
        <a:srgbClr val="F8BC99"/>
      </a:accent3>
      <a:accent4>
        <a:srgbClr val="F6A551"/>
      </a:accent4>
      <a:accent5>
        <a:srgbClr val="E7552D"/>
      </a:accent5>
      <a:accent6>
        <a:srgbClr val="255D7E"/>
      </a:accent6>
      <a:hlink>
        <a:srgbClr val="E7552D"/>
      </a:hlink>
      <a:folHlink>
        <a:srgbClr val="CA4417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S_Presentazione-standard2" id="{2F8EA255-4944-364B-8284-5509CA73B796}" vid="{DA0D50F9-0155-0040-85A5-854307CB66F2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 di Office</Template>
  <TotalTime>1112</TotalTime>
  <Words>1275</Words>
  <Application>Microsoft Office PowerPoint</Application>
  <PresentationFormat>Presentazione su schermo (4:3)</PresentationFormat>
  <Paragraphs>153</Paragraphs>
  <Slides>22</Slides>
  <Notes>18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32" baseType="lpstr">
      <vt:lpstr>ＭＳ Ｐゴシック</vt:lpstr>
      <vt:lpstr>Aptos</vt:lpstr>
      <vt:lpstr>Arial</vt:lpstr>
      <vt:lpstr>Barlow</vt:lpstr>
      <vt:lpstr>Barlow Black</vt:lpstr>
      <vt:lpstr>Calibri</vt:lpstr>
      <vt:lpstr>Open Sans</vt:lpstr>
      <vt:lpstr>Oxfam TSTAR PRO</vt:lpstr>
      <vt:lpstr>Oxfam TSTAR PRO Medium</vt:lpstr>
      <vt:lpstr>Tema di Office</vt:lpstr>
      <vt:lpstr>Presentazione standard di PowerPoint</vt:lpstr>
      <vt:lpstr>Come abitiamo questo spazio</vt:lpstr>
      <vt:lpstr>Cosa sappiamo sul safeguarding?</vt:lpstr>
      <vt:lpstr>Cosa intendiamo con safeguarding?</vt:lpstr>
      <vt:lpstr>Cosa intendiamo per condotta inappropiata?</vt:lpstr>
      <vt:lpstr>Cosa intendiamo per condotta inappropiata?</vt:lpstr>
      <vt:lpstr>Riflettiamo sulla nostra identità</vt:lpstr>
      <vt:lpstr>Potere e privilegi</vt:lpstr>
      <vt:lpstr>Lavoriamo in gruppo</vt:lpstr>
      <vt:lpstr>PAUSA</vt:lpstr>
      <vt:lpstr>Restituzione delle riflessioni</vt:lpstr>
      <vt:lpstr>Standard minimi di tutela</vt:lpstr>
      <vt:lpstr>Come tutelare?</vt:lpstr>
      <vt:lpstr>Misure di prevenzione</vt:lpstr>
      <vt:lpstr>Strumenti di gestione</vt:lpstr>
      <vt:lpstr>Chi è responsabile del safeguarding?</vt:lpstr>
      <vt:lpstr>Qual è la nostra responsabilità?</vt:lpstr>
      <vt:lpstr>L’importanza di segnalare</vt:lpstr>
      <vt:lpstr>Segnalazioni e barriere</vt:lpstr>
      <vt:lpstr>Gestione delle segnalazioni</vt:lpstr>
      <vt:lpstr>Gestione delle segnalazioni</vt:lpstr>
      <vt:lpstr>Ci sono dubbi o domande?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Daniela Palumbo</dc:creator>
  <cp:lastModifiedBy>Maria Grazia Krawczyk</cp:lastModifiedBy>
  <cp:revision>24</cp:revision>
  <dcterms:created xsi:type="dcterms:W3CDTF">2024-07-29T10:00:02Z</dcterms:created>
  <dcterms:modified xsi:type="dcterms:W3CDTF">2026-02-24T10:36:39Z</dcterms:modified>
</cp:coreProperties>
</file>